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9926638" cy="6797675"/>
  <p:custShowLst>
    <p:custShow name="自訂放映 1" id="0">
      <p:sldLst/>
    </p:custShow>
  </p:custShow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05CF5-A4B9-4182-8AFF-E16CC37CAC0B}" type="datetimeFigureOut">
              <a:rPr lang="zh-TW" altLang="en-US" smtClean="0"/>
              <a:t>2020/3/31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04CAB-ACA8-4430-B979-A24D00EA54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5773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05CF5-A4B9-4182-8AFF-E16CC37CAC0B}" type="datetimeFigureOut">
              <a:rPr lang="zh-TW" altLang="en-US" smtClean="0"/>
              <a:t>2020/3/31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04CAB-ACA8-4430-B979-A24D00EA54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8260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476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smtClean="0"/>
              <a:t>餐飲實習生</a:t>
            </a:r>
            <a:r>
              <a:rPr lang="en-US" altLang="zh-TW" sz="4000" smtClean="0"/>
              <a:t>(</a:t>
            </a:r>
            <a:r>
              <a:rPr lang="zh-TW" altLang="en-US" sz="4000" smtClean="0">
                <a:solidFill>
                  <a:srgbClr val="C00000"/>
                </a:solidFill>
              </a:rPr>
              <a:t>大專生</a:t>
            </a:r>
            <a:r>
              <a:rPr lang="en-US" altLang="zh-TW" sz="4000" smtClean="0"/>
              <a:t>)</a:t>
            </a:r>
            <a:r>
              <a:rPr lang="zh-TW" altLang="en-US" sz="4000" smtClean="0"/>
              <a:t>薪構</a:t>
            </a:r>
            <a:endParaRPr lang="zh-TW" altLang="en-US" sz="4000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651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smtClean="0">
                <a:ea typeface="文鼎粗行楷" panose="02010609010101010101" pitchFamily="49" charset="-120"/>
              </a:rPr>
              <a:t>餐飲組實習生晉級標準</a:t>
            </a:r>
            <a:endParaRPr lang="zh-TW" altLang="en-US" sz="4000" dirty="0">
              <a:ea typeface="文鼎粗行楷" panose="02010609010101010101" pitchFamily="49" charset="-120"/>
            </a:endParaRPr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24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smtClean="0"/>
              <a:t>點心實習生</a:t>
            </a:r>
            <a:r>
              <a:rPr lang="en-US" altLang="zh-TW" sz="4000" smtClean="0"/>
              <a:t>(</a:t>
            </a:r>
            <a:r>
              <a:rPr lang="zh-TW" altLang="en-US" sz="4000" smtClean="0">
                <a:solidFill>
                  <a:srgbClr val="C00000"/>
                </a:solidFill>
              </a:rPr>
              <a:t>大專生</a:t>
            </a:r>
            <a:r>
              <a:rPr lang="en-US" altLang="zh-TW" sz="4000" smtClean="0"/>
              <a:t>)</a:t>
            </a:r>
            <a:r>
              <a:rPr lang="zh-TW" altLang="en-US" sz="4000" smtClean="0"/>
              <a:t>薪構</a:t>
            </a:r>
            <a:endParaRPr lang="zh-TW" altLang="en-US" sz="4000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485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smtClean="0">
                <a:ea typeface="文鼎粗行楷" panose="02010609010101010101" pitchFamily="49" charset="-120"/>
              </a:rPr>
              <a:t>點心組實習生晉級標準</a:t>
            </a:r>
            <a:endParaRPr lang="zh-TW" altLang="en-US" sz="4000" dirty="0">
              <a:ea typeface="文鼎粗行楷" panose="02010609010101010101" pitchFamily="49" charset="-120"/>
            </a:endParaRPr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030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smtClean="0"/>
              <a:t>傳菜實習生</a:t>
            </a:r>
            <a:r>
              <a:rPr lang="en-US" altLang="zh-TW" sz="4000" smtClean="0"/>
              <a:t>(</a:t>
            </a:r>
            <a:r>
              <a:rPr lang="zh-TW" altLang="en-US" sz="4000" smtClean="0">
                <a:solidFill>
                  <a:srgbClr val="C00000"/>
                </a:solidFill>
              </a:rPr>
              <a:t>大專生</a:t>
            </a:r>
            <a:r>
              <a:rPr lang="en-US" altLang="zh-TW" sz="4000" smtClean="0"/>
              <a:t>)</a:t>
            </a:r>
            <a:r>
              <a:rPr lang="zh-TW" altLang="en-US" sz="4000" smtClean="0"/>
              <a:t>薪構</a:t>
            </a:r>
            <a:endParaRPr lang="zh-TW" altLang="en-US" sz="4000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926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smtClean="0">
                <a:ea typeface="文鼎粗行楷" panose="02010609010101010101" pitchFamily="49" charset="-120"/>
              </a:rPr>
              <a:t>料理組實習生晉級標準</a:t>
            </a:r>
            <a:endParaRPr lang="zh-TW" altLang="en-US" sz="4000" dirty="0">
              <a:ea typeface="文鼎粗行楷" panose="02010609010101010101" pitchFamily="49" charset="-120"/>
            </a:endParaRPr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423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341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smtClean="0"/>
              <a:t>員工福利</a:t>
            </a:r>
            <a:endParaRPr lang="zh-TW" altLang="en-US" sz="4000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712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smtClean="0"/>
              <a:t>員工福利</a:t>
            </a:r>
            <a:endParaRPr lang="zh-TW" altLang="en-US" sz="4000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141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歡迎有熱忱、有衝勁的夥伴</a:t>
            </a:r>
            <a:r>
              <a:rPr lang="en-US" altLang="zh-TW" b="1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b="1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b="1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加入我們的行列！</a:t>
            </a:r>
            <a:endParaRPr lang="zh-TW" altLang="en-US" dirty="0">
              <a:solidFill>
                <a:srgbClr val="C00000"/>
              </a:solidFill>
              <a:ea typeface="文鼎粗行楷" panose="02010609010101010101" pitchFamily="49" charset="-120"/>
            </a:endParaRPr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41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smtClean="0"/>
              <a:t>台灣</a:t>
            </a:r>
            <a:r>
              <a:rPr lang="en-US" altLang="zh-TW" sz="4000" smtClean="0"/>
              <a:t>12</a:t>
            </a:r>
            <a:r>
              <a:rPr lang="zh-TW" altLang="en-US" sz="4000" smtClean="0"/>
              <a:t>家門市分佈</a:t>
            </a:r>
            <a:endParaRPr lang="zh-TW" altLang="en-US" sz="4000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313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2800" b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餐飲、點心、傳菜</a:t>
            </a:r>
            <a:endParaRPr lang="zh-TW" altLang="en-US" sz="28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168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smtClean="0"/>
              <a:t>我們一起遵守的紀律規範</a:t>
            </a:r>
            <a:r>
              <a:rPr lang="en-US" altLang="zh-TW" sz="4000" smtClean="0"/>
              <a:t>...</a:t>
            </a:r>
            <a:endParaRPr lang="zh-TW" altLang="en-US" sz="4000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378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smtClean="0"/>
              <a:t>徵才職務相關資訊</a:t>
            </a:r>
            <a:endParaRPr lang="zh-TW" altLang="en-US" sz="4000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804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餐飲實習生工作內容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913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點心實習生工作內容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625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傳菜實習生工作內容</a:t>
            </a:r>
            <a:endParaRPr lang="zh-TW" altLang="en-US" dirty="0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943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" name="圖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146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Microsoft Office PowerPoint</Application>
  <PresentationFormat>如螢幕大小 (4:3)</PresentationFormat>
  <Paragraphs>16</Paragraphs>
  <Slides>19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  <vt:variant>
        <vt:lpstr>自訂放映</vt:lpstr>
      </vt:variant>
      <vt:variant>
        <vt:i4>1</vt:i4>
      </vt:variant>
    </vt:vector>
  </HeadingPairs>
  <TitlesOfParts>
    <vt:vector size="21" baseType="lpstr">
      <vt:lpstr>Office 佈景主題</vt:lpstr>
      <vt:lpstr>PowerPoint 簡報</vt:lpstr>
      <vt:lpstr>台灣12家門市分佈</vt:lpstr>
      <vt:lpstr>餐飲、點心、傳菜</vt:lpstr>
      <vt:lpstr>我們一起遵守的紀律規範...</vt:lpstr>
      <vt:lpstr>徵才職務相關資訊</vt:lpstr>
      <vt:lpstr>餐飲實習生工作內容</vt:lpstr>
      <vt:lpstr>點心實習生工作內容</vt:lpstr>
      <vt:lpstr>傳菜實習生工作內容</vt:lpstr>
      <vt:lpstr>PowerPoint 簡報</vt:lpstr>
      <vt:lpstr>餐飲實習生(大專生)薪構</vt:lpstr>
      <vt:lpstr>餐飲組實習生晉級標準</vt:lpstr>
      <vt:lpstr>點心實習生(大專生)薪構</vt:lpstr>
      <vt:lpstr>點心組實習生晉級標準</vt:lpstr>
      <vt:lpstr>傳菜實習生(大專生)薪構</vt:lpstr>
      <vt:lpstr>料理組實習生晉級標準</vt:lpstr>
      <vt:lpstr>PowerPoint 簡報</vt:lpstr>
      <vt:lpstr>員工福利</vt:lpstr>
      <vt:lpstr>員工福利</vt:lpstr>
      <vt:lpstr>歡迎有熱忱、有衝勁的夥伴 加入我們的行列！</vt:lpstr>
      <vt:lpstr>自訂放映 1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陳思芸</dc:creator>
  <cp:lastModifiedBy>陳思芸</cp:lastModifiedBy>
  <cp:revision>1</cp:revision>
  <dcterms:created xsi:type="dcterms:W3CDTF">2020-03-31T09:24:44Z</dcterms:created>
  <dcterms:modified xsi:type="dcterms:W3CDTF">2020-03-31T09:24:44Z</dcterms:modified>
</cp:coreProperties>
</file>