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71" r:id="rId4"/>
    <p:sldId id="287" r:id="rId5"/>
    <p:sldId id="288" r:id="rId6"/>
    <p:sldId id="275" r:id="rId7"/>
    <p:sldId id="284" r:id="rId8"/>
    <p:sldId id="285" r:id="rId9"/>
    <p:sldId id="277" r:id="rId10"/>
    <p:sldId id="278" r:id="rId11"/>
    <p:sldId id="290" r:id="rId12"/>
    <p:sldId id="298" r:id="rId13"/>
    <p:sldId id="281" r:id="rId14"/>
    <p:sldId id="300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660"/>
  </p:normalViewPr>
  <p:slideViewPr>
    <p:cSldViewPr>
      <p:cViewPr varScale="1">
        <p:scale>
          <a:sx n="66" d="100"/>
          <a:sy n="66" d="100"/>
        </p:scale>
        <p:origin x="1256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17419-753D-4E4E-BEE8-ECA7F1289DDE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30409-1213-44BB-875A-D13869F49CF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2670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288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000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5608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31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526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621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745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841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762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588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993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4CE69-909E-46F8-991B-9B8073D9624B}" type="datetimeFigureOut">
              <a:rPr lang="zh-TW" altLang="en-US" smtClean="0"/>
              <a:t>2019/9/3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9A07B-EB89-45E7-985C-93D992E3BA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380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華康POP1體W9(P)" pitchFamily="82" charset="-120"/>
                <a:ea typeface="華康POP1體W9(P)" pitchFamily="82" charset="-120"/>
              </a:rPr>
              <a:t>雲端適性諮詢系統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zh-TW" altLang="en-US" sz="4000" dirty="0" smtClean="0">
                <a:latin typeface="華康POP1體W9(P)" pitchFamily="82" charset="-120"/>
                <a:ea typeface="華康POP1體W9(P)" pitchFamily="82" charset="-120"/>
              </a:rPr>
              <a:t>師徒制與專題</a:t>
            </a:r>
            <a:endParaRPr lang="en-US" altLang="zh-TW" sz="4000" dirty="0" smtClean="0">
              <a:latin typeface="華康POP1體W9(P)" pitchFamily="82" charset="-120"/>
              <a:ea typeface="華康POP1體W9(P)" pitchFamily="82" charset="-120"/>
            </a:endParaRPr>
          </a:p>
          <a:p>
            <a:endParaRPr lang="en-US" altLang="zh-TW" dirty="0">
              <a:latin typeface="華康POP1體W9(P)" pitchFamily="82" charset="-120"/>
              <a:ea typeface="華康POP1體W9(P)" pitchFamily="82" charset="-120"/>
            </a:endParaRPr>
          </a:p>
          <a:p>
            <a:r>
              <a:rPr lang="zh-TW" altLang="en-US" dirty="0" smtClean="0">
                <a:latin typeface="華康POP1體W9(P)" pitchFamily="82" charset="-120"/>
                <a:ea typeface="華康POP1體W9(P)" pitchFamily="82" charset="-120"/>
              </a:rPr>
              <a:t>教學發展中心陳建佑組長</a:t>
            </a:r>
            <a:endParaRPr lang="en-US" altLang="zh-TW" dirty="0" smtClean="0">
              <a:latin typeface="華康POP1體W9(P)" pitchFamily="82" charset="-120"/>
              <a:ea typeface="華康POP1體W9(P)" pitchFamily="82" charset="-120"/>
            </a:endParaRPr>
          </a:p>
          <a:p>
            <a:endParaRPr lang="zh-TW" altLang="en-US" dirty="0">
              <a:latin typeface="華康POP1體W9(P)" pitchFamily="82" charset="-120"/>
              <a:ea typeface="華康POP1體W9(P)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892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31" y="1085850"/>
            <a:ext cx="6953250" cy="57721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3020" y="141461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諮詢輔導</a:t>
            </a:r>
            <a:r>
              <a:rPr lang="en-US" altLang="zh-TW" dirty="0" smtClean="0"/>
              <a:t>-</a:t>
            </a:r>
            <a:r>
              <a:rPr lang="zh-TW" altLang="en-US" dirty="0" smtClean="0"/>
              <a:t>組長建檔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39552" y="3840066"/>
            <a:ext cx="4464496" cy="30901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742726" y="2039171"/>
            <a:ext cx="3384376" cy="26371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弧形箭號 (左彎) 9"/>
          <p:cNvSpPr/>
          <p:nvPr/>
        </p:nvSpPr>
        <p:spPr>
          <a:xfrm>
            <a:off x="7371758" y="2039170"/>
            <a:ext cx="720080" cy="117380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3068028"/>
            <a:ext cx="2431165" cy="1843236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518568" y="2626072"/>
            <a:ext cx="5133551" cy="26371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31" y="213824"/>
            <a:ext cx="1833613" cy="1744052"/>
          </a:xfrm>
          <a:prstGeom prst="rect">
            <a:avLst/>
          </a:prstGeom>
        </p:spPr>
      </p:pic>
      <p:cxnSp>
        <p:nvCxnSpPr>
          <p:cNvPr id="15" name="直線單箭頭接點 14"/>
          <p:cNvCxnSpPr/>
          <p:nvPr/>
        </p:nvCxnSpPr>
        <p:spPr>
          <a:xfrm flipH="1" flipV="1">
            <a:off x="2102040" y="1686003"/>
            <a:ext cx="288032" cy="1008112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07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99" y="976164"/>
            <a:ext cx="8181975" cy="5762625"/>
          </a:xfrm>
          <a:prstGeom prst="rect">
            <a:avLst/>
          </a:prstGeom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34640" y="40466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諮詢輔導</a:t>
            </a:r>
            <a:r>
              <a:rPr lang="en-US" altLang="zh-TW" dirty="0" smtClean="0"/>
              <a:t>-</a:t>
            </a:r>
            <a:r>
              <a:rPr lang="zh-TW" altLang="en-US" dirty="0" smtClean="0"/>
              <a:t>列印並繳交給系秘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755576" y="3999210"/>
            <a:ext cx="1944216" cy="36589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444208" y="2348880"/>
            <a:ext cx="1944216" cy="79208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6203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395536" y="18864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組長上傳專題報告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24744"/>
            <a:ext cx="6800151" cy="532859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16016" y="2564904"/>
            <a:ext cx="1944216" cy="21602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916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2070102" y="1677925"/>
            <a:ext cx="6184900" cy="323860"/>
            <a:chOff x="3750736" y="330187"/>
            <a:chExt cx="7222064" cy="431813"/>
          </a:xfrm>
        </p:grpSpPr>
        <p:cxnSp>
          <p:nvCxnSpPr>
            <p:cNvPr id="6" name="直線接點 5"/>
            <p:cNvCxnSpPr/>
            <p:nvPr/>
          </p:nvCxnSpPr>
          <p:spPr>
            <a:xfrm>
              <a:off x="3750736" y="762000"/>
              <a:ext cx="7222064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/>
            <p:cNvCxnSpPr/>
            <p:nvPr/>
          </p:nvCxnSpPr>
          <p:spPr>
            <a:xfrm flipV="1">
              <a:off x="10965384" y="330188"/>
              <a:ext cx="7415" cy="431812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/>
            <p:cNvCxnSpPr/>
            <p:nvPr/>
          </p:nvCxnSpPr>
          <p:spPr>
            <a:xfrm>
              <a:off x="3750736" y="338655"/>
              <a:ext cx="0" cy="423333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/>
            <p:cNvCxnSpPr/>
            <p:nvPr/>
          </p:nvCxnSpPr>
          <p:spPr>
            <a:xfrm>
              <a:off x="5215470" y="330190"/>
              <a:ext cx="0" cy="423333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>
              <a:off x="6663268" y="330189"/>
              <a:ext cx="0" cy="423333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/>
            <p:cNvCxnSpPr/>
            <p:nvPr/>
          </p:nvCxnSpPr>
          <p:spPr>
            <a:xfrm>
              <a:off x="8102601" y="330187"/>
              <a:ext cx="0" cy="423333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/>
            <p:nvPr/>
          </p:nvCxnSpPr>
          <p:spPr>
            <a:xfrm>
              <a:off x="9533469" y="330188"/>
              <a:ext cx="0" cy="423333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字方塊 17"/>
          <p:cNvSpPr txBox="1"/>
          <p:nvPr/>
        </p:nvSpPr>
        <p:spPr>
          <a:xfrm>
            <a:off x="6822679" y="1427875"/>
            <a:ext cx="444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3124790" y="1427875"/>
            <a:ext cx="444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1870407" y="1427875"/>
            <a:ext cx="444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5597299" y="1427875"/>
            <a:ext cx="444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4364669" y="1427875"/>
            <a:ext cx="444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8017206" y="1427875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</a:p>
        </p:txBody>
      </p:sp>
      <p:sp>
        <p:nvSpPr>
          <p:cNvPr id="180" name="文字方塊 179"/>
          <p:cNvSpPr txBox="1"/>
          <p:nvPr/>
        </p:nvSpPr>
        <p:spPr>
          <a:xfrm>
            <a:off x="1511309" y="2677502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系統</a:t>
            </a:r>
          </a:p>
        </p:txBody>
      </p:sp>
      <p:cxnSp>
        <p:nvCxnSpPr>
          <p:cNvPr id="181" name="直線接點 180"/>
          <p:cNvCxnSpPr/>
          <p:nvPr/>
        </p:nvCxnSpPr>
        <p:spPr>
          <a:xfrm>
            <a:off x="765261" y="3044718"/>
            <a:ext cx="437673" cy="712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接點 181"/>
          <p:cNvCxnSpPr/>
          <p:nvPr/>
        </p:nvCxnSpPr>
        <p:spPr>
          <a:xfrm flipV="1">
            <a:off x="1209982" y="2101714"/>
            <a:ext cx="436825" cy="95012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線接點 182"/>
          <p:cNvCxnSpPr/>
          <p:nvPr/>
        </p:nvCxnSpPr>
        <p:spPr>
          <a:xfrm>
            <a:off x="1240407" y="3029499"/>
            <a:ext cx="825185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文字方塊 184"/>
          <p:cNvSpPr txBox="1"/>
          <p:nvPr/>
        </p:nvSpPr>
        <p:spPr>
          <a:xfrm>
            <a:off x="919684" y="2415565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組長</a:t>
            </a:r>
          </a:p>
        </p:txBody>
      </p:sp>
      <p:cxnSp>
        <p:nvCxnSpPr>
          <p:cNvPr id="186" name="直線接點 185"/>
          <p:cNvCxnSpPr/>
          <p:nvPr/>
        </p:nvCxnSpPr>
        <p:spPr>
          <a:xfrm flipV="1">
            <a:off x="2063752" y="2091756"/>
            <a:ext cx="1841" cy="56665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接點 186"/>
          <p:cNvCxnSpPr/>
          <p:nvPr/>
        </p:nvCxnSpPr>
        <p:spPr>
          <a:xfrm>
            <a:off x="3325773" y="2777079"/>
            <a:ext cx="5169465" cy="892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文字方塊 188"/>
          <p:cNvSpPr txBox="1"/>
          <p:nvPr/>
        </p:nvSpPr>
        <p:spPr>
          <a:xfrm>
            <a:off x="1577530" y="2251705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工作</a:t>
            </a:r>
          </a:p>
        </p:txBody>
      </p:sp>
      <p:cxnSp>
        <p:nvCxnSpPr>
          <p:cNvPr id="192" name="直線接點 191"/>
          <p:cNvCxnSpPr/>
          <p:nvPr/>
        </p:nvCxnSpPr>
        <p:spPr>
          <a:xfrm>
            <a:off x="3324485" y="3057076"/>
            <a:ext cx="517075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文字方塊 192"/>
          <p:cNvSpPr txBox="1"/>
          <p:nvPr/>
        </p:nvSpPr>
        <p:spPr>
          <a:xfrm>
            <a:off x="4722696" y="2236585"/>
            <a:ext cx="122341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尋找指導老師</a:t>
            </a:r>
          </a:p>
        </p:txBody>
      </p:sp>
      <p:sp>
        <p:nvSpPr>
          <p:cNvPr id="194" name="文字方塊 193"/>
          <p:cNvSpPr txBox="1"/>
          <p:nvPr/>
        </p:nvSpPr>
        <p:spPr>
          <a:xfrm>
            <a:off x="7306727" y="2175124"/>
            <a:ext cx="122341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3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3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傳與列印</a:t>
            </a:r>
            <a:endParaRPr lang="en-US" altLang="zh-TW" sz="135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諮詢</a:t>
            </a:r>
            <a:r>
              <a:rPr lang="zh-TW" altLang="en-US" sz="13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紀錄</a:t>
            </a:r>
            <a:endParaRPr lang="zh-TW" altLang="en-US" sz="135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95" name="直線接點 194"/>
          <p:cNvCxnSpPr/>
          <p:nvPr/>
        </p:nvCxnSpPr>
        <p:spPr>
          <a:xfrm>
            <a:off x="1162058" y="2091756"/>
            <a:ext cx="90353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線接點 195"/>
          <p:cNvCxnSpPr/>
          <p:nvPr/>
        </p:nvCxnSpPr>
        <p:spPr>
          <a:xfrm flipH="1" flipV="1">
            <a:off x="7379484" y="2095364"/>
            <a:ext cx="6350" cy="9617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線接點 196"/>
          <p:cNvCxnSpPr/>
          <p:nvPr/>
        </p:nvCxnSpPr>
        <p:spPr>
          <a:xfrm>
            <a:off x="3325774" y="2091756"/>
            <a:ext cx="5151333" cy="43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線接點 197"/>
          <p:cNvCxnSpPr/>
          <p:nvPr/>
        </p:nvCxnSpPr>
        <p:spPr>
          <a:xfrm flipH="1" flipV="1">
            <a:off x="3325774" y="2093730"/>
            <a:ext cx="8190" cy="10055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線接點 198"/>
          <p:cNvCxnSpPr/>
          <p:nvPr/>
        </p:nvCxnSpPr>
        <p:spPr>
          <a:xfrm flipV="1">
            <a:off x="8494319" y="2060848"/>
            <a:ext cx="919" cy="99622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文字方塊 199"/>
          <p:cNvSpPr txBox="1"/>
          <p:nvPr/>
        </p:nvSpPr>
        <p:spPr>
          <a:xfrm>
            <a:off x="4813639" y="2799227"/>
            <a:ext cx="10502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專題與媒合</a:t>
            </a:r>
          </a:p>
        </p:txBody>
      </p:sp>
      <p:cxnSp>
        <p:nvCxnSpPr>
          <p:cNvPr id="201" name="直線接點 200"/>
          <p:cNvCxnSpPr/>
          <p:nvPr/>
        </p:nvCxnSpPr>
        <p:spPr>
          <a:xfrm flipV="1">
            <a:off x="3325774" y="2658412"/>
            <a:ext cx="0" cy="28373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線接點 201"/>
          <p:cNvCxnSpPr/>
          <p:nvPr/>
        </p:nvCxnSpPr>
        <p:spPr>
          <a:xfrm flipV="1">
            <a:off x="2055146" y="2658412"/>
            <a:ext cx="8606" cy="37108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線接點 202"/>
          <p:cNvCxnSpPr/>
          <p:nvPr/>
        </p:nvCxnSpPr>
        <p:spPr>
          <a:xfrm flipV="1">
            <a:off x="7379484" y="2658412"/>
            <a:ext cx="0" cy="28373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線接點 203"/>
          <p:cNvCxnSpPr/>
          <p:nvPr/>
        </p:nvCxnSpPr>
        <p:spPr>
          <a:xfrm flipV="1">
            <a:off x="707878" y="2091756"/>
            <a:ext cx="454181" cy="97018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線接點 219"/>
          <p:cNvCxnSpPr/>
          <p:nvPr/>
        </p:nvCxnSpPr>
        <p:spPr>
          <a:xfrm flipH="1">
            <a:off x="1384300" y="2658412"/>
            <a:ext cx="67709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線接點 224"/>
          <p:cNvCxnSpPr/>
          <p:nvPr/>
        </p:nvCxnSpPr>
        <p:spPr>
          <a:xfrm flipV="1">
            <a:off x="2061398" y="2091756"/>
            <a:ext cx="1247165" cy="1973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線接點 225"/>
          <p:cNvCxnSpPr/>
          <p:nvPr/>
        </p:nvCxnSpPr>
        <p:spPr>
          <a:xfrm flipV="1">
            <a:off x="2092583" y="3042870"/>
            <a:ext cx="1247165" cy="1973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文字方塊 230"/>
          <p:cNvSpPr txBox="1"/>
          <p:nvPr/>
        </p:nvSpPr>
        <p:spPr>
          <a:xfrm>
            <a:off x="7420901" y="2756994"/>
            <a:ext cx="8771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諮詢輔導</a:t>
            </a:r>
          </a:p>
        </p:txBody>
      </p:sp>
      <p:sp>
        <p:nvSpPr>
          <p:cNvPr id="102" name="標題 1"/>
          <p:cNvSpPr txBox="1">
            <a:spLocks/>
          </p:cNvSpPr>
          <p:nvPr/>
        </p:nvSpPr>
        <p:spPr>
          <a:xfrm>
            <a:off x="472045" y="16902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師徒實施流程圖</a:t>
            </a:r>
            <a:endParaRPr lang="zh-TW" altLang="en-US" dirty="0"/>
          </a:p>
        </p:txBody>
      </p:sp>
      <p:sp>
        <p:nvSpPr>
          <p:cNvPr id="118" name="文字方塊 117"/>
          <p:cNvSpPr txBox="1"/>
          <p:nvPr/>
        </p:nvSpPr>
        <p:spPr>
          <a:xfrm>
            <a:off x="1414991" y="5125774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系統</a:t>
            </a:r>
          </a:p>
        </p:txBody>
      </p:sp>
      <p:cxnSp>
        <p:nvCxnSpPr>
          <p:cNvPr id="119" name="直線接點 118"/>
          <p:cNvCxnSpPr/>
          <p:nvPr/>
        </p:nvCxnSpPr>
        <p:spPr>
          <a:xfrm>
            <a:off x="668943" y="5492990"/>
            <a:ext cx="437673" cy="712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接點 120"/>
          <p:cNvCxnSpPr/>
          <p:nvPr/>
        </p:nvCxnSpPr>
        <p:spPr>
          <a:xfrm flipV="1">
            <a:off x="1113664" y="4549986"/>
            <a:ext cx="436825" cy="95012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/>
          <p:cNvCxnSpPr/>
          <p:nvPr/>
        </p:nvCxnSpPr>
        <p:spPr>
          <a:xfrm>
            <a:off x="1144089" y="5477771"/>
            <a:ext cx="825185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文字方塊 122"/>
          <p:cNvSpPr txBox="1"/>
          <p:nvPr/>
        </p:nvSpPr>
        <p:spPr>
          <a:xfrm>
            <a:off x="823366" y="4863837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組長</a:t>
            </a:r>
          </a:p>
        </p:txBody>
      </p:sp>
      <p:cxnSp>
        <p:nvCxnSpPr>
          <p:cNvPr id="124" name="直線接點 123"/>
          <p:cNvCxnSpPr/>
          <p:nvPr/>
        </p:nvCxnSpPr>
        <p:spPr>
          <a:xfrm flipV="1">
            <a:off x="1967434" y="4540028"/>
            <a:ext cx="1841" cy="56665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接點 125"/>
          <p:cNvCxnSpPr/>
          <p:nvPr/>
        </p:nvCxnSpPr>
        <p:spPr>
          <a:xfrm>
            <a:off x="3229455" y="5225351"/>
            <a:ext cx="5169465" cy="892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文字方塊 126"/>
          <p:cNvSpPr txBox="1"/>
          <p:nvPr/>
        </p:nvSpPr>
        <p:spPr>
          <a:xfrm>
            <a:off x="1481212" y="4699977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工作</a:t>
            </a:r>
          </a:p>
        </p:txBody>
      </p:sp>
      <p:cxnSp>
        <p:nvCxnSpPr>
          <p:cNvPr id="128" name="直線接點 127"/>
          <p:cNvCxnSpPr/>
          <p:nvPr/>
        </p:nvCxnSpPr>
        <p:spPr>
          <a:xfrm>
            <a:off x="3228167" y="5505348"/>
            <a:ext cx="517075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文字方塊 128"/>
          <p:cNvSpPr txBox="1"/>
          <p:nvPr/>
        </p:nvSpPr>
        <p:spPr>
          <a:xfrm>
            <a:off x="4626378" y="4684857"/>
            <a:ext cx="122341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尋找指導老師</a:t>
            </a:r>
          </a:p>
        </p:txBody>
      </p:sp>
      <p:sp>
        <p:nvSpPr>
          <p:cNvPr id="130" name="文字方塊 129"/>
          <p:cNvSpPr txBox="1"/>
          <p:nvPr/>
        </p:nvSpPr>
        <p:spPr>
          <a:xfrm>
            <a:off x="7223080" y="4549985"/>
            <a:ext cx="1223412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3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3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傳與列印</a:t>
            </a:r>
            <a:endParaRPr lang="en-US" altLang="zh-TW" sz="135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諮詢</a:t>
            </a:r>
            <a:r>
              <a:rPr lang="zh-TW" altLang="en-US" sz="13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紀錄</a:t>
            </a:r>
            <a:r>
              <a:rPr lang="en-US" altLang="zh-TW" sz="13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3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135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35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上傳報告</a:t>
            </a:r>
            <a:endParaRPr lang="zh-TW" altLang="en-US" sz="135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31" name="直線接點 130"/>
          <p:cNvCxnSpPr/>
          <p:nvPr/>
        </p:nvCxnSpPr>
        <p:spPr>
          <a:xfrm>
            <a:off x="1065740" y="4540028"/>
            <a:ext cx="90353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接點 131"/>
          <p:cNvCxnSpPr/>
          <p:nvPr/>
        </p:nvCxnSpPr>
        <p:spPr>
          <a:xfrm flipH="1" flipV="1">
            <a:off x="7283166" y="4543636"/>
            <a:ext cx="6350" cy="9617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接點 132"/>
          <p:cNvCxnSpPr/>
          <p:nvPr/>
        </p:nvCxnSpPr>
        <p:spPr>
          <a:xfrm>
            <a:off x="3229456" y="4540028"/>
            <a:ext cx="5151333" cy="43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接點 133"/>
          <p:cNvCxnSpPr/>
          <p:nvPr/>
        </p:nvCxnSpPr>
        <p:spPr>
          <a:xfrm flipH="1" flipV="1">
            <a:off x="3229456" y="4542002"/>
            <a:ext cx="8190" cy="10055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接點 134"/>
          <p:cNvCxnSpPr/>
          <p:nvPr/>
        </p:nvCxnSpPr>
        <p:spPr>
          <a:xfrm flipV="1">
            <a:off x="8398001" y="4509120"/>
            <a:ext cx="919" cy="99622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文字方塊 135"/>
          <p:cNvSpPr txBox="1"/>
          <p:nvPr/>
        </p:nvSpPr>
        <p:spPr>
          <a:xfrm>
            <a:off x="4717321" y="5247499"/>
            <a:ext cx="10502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專題與媒合</a:t>
            </a:r>
          </a:p>
        </p:txBody>
      </p:sp>
      <p:cxnSp>
        <p:nvCxnSpPr>
          <p:cNvPr id="137" name="直線接點 136"/>
          <p:cNvCxnSpPr/>
          <p:nvPr/>
        </p:nvCxnSpPr>
        <p:spPr>
          <a:xfrm flipV="1">
            <a:off x="3229456" y="5106684"/>
            <a:ext cx="0" cy="28373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接點 138"/>
          <p:cNvCxnSpPr/>
          <p:nvPr/>
        </p:nvCxnSpPr>
        <p:spPr>
          <a:xfrm flipV="1">
            <a:off x="1958828" y="5106684"/>
            <a:ext cx="8606" cy="37108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接點 139"/>
          <p:cNvCxnSpPr/>
          <p:nvPr/>
        </p:nvCxnSpPr>
        <p:spPr>
          <a:xfrm flipV="1">
            <a:off x="7283166" y="5106684"/>
            <a:ext cx="0" cy="28373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接點 140"/>
          <p:cNvCxnSpPr/>
          <p:nvPr/>
        </p:nvCxnSpPr>
        <p:spPr>
          <a:xfrm flipV="1">
            <a:off x="611560" y="4540028"/>
            <a:ext cx="454181" cy="97018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接點 141"/>
          <p:cNvCxnSpPr/>
          <p:nvPr/>
        </p:nvCxnSpPr>
        <p:spPr>
          <a:xfrm flipH="1">
            <a:off x="1287982" y="5106684"/>
            <a:ext cx="67709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接點 142"/>
          <p:cNvCxnSpPr/>
          <p:nvPr/>
        </p:nvCxnSpPr>
        <p:spPr>
          <a:xfrm flipV="1">
            <a:off x="1965080" y="4540028"/>
            <a:ext cx="1247165" cy="1973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接點 143"/>
          <p:cNvCxnSpPr/>
          <p:nvPr/>
        </p:nvCxnSpPr>
        <p:spPr>
          <a:xfrm flipV="1">
            <a:off x="1996265" y="5491142"/>
            <a:ext cx="1247165" cy="1973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文字方塊 144"/>
          <p:cNvSpPr txBox="1"/>
          <p:nvPr/>
        </p:nvSpPr>
        <p:spPr>
          <a:xfrm>
            <a:off x="7324583" y="5205266"/>
            <a:ext cx="8771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標楷體" panose="03000509000000000000" pitchFamily="65" charset="-120"/>
                <a:ea typeface="標楷體" panose="03000509000000000000" pitchFamily="65" charset="-120"/>
              </a:rPr>
              <a:t>諮詢輔導</a:t>
            </a:r>
          </a:p>
        </p:txBody>
      </p:sp>
      <p:sp>
        <p:nvSpPr>
          <p:cNvPr id="146" name="標題 1"/>
          <p:cNvSpPr txBox="1">
            <a:spLocks/>
          </p:cNvSpPr>
          <p:nvPr/>
        </p:nvSpPr>
        <p:spPr>
          <a:xfrm>
            <a:off x="602521" y="350689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專題實施流程圖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688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704"/>
            <a:ext cx="9144000" cy="626469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83768" y="19147"/>
            <a:ext cx="3270136" cy="79208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學習組網頁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635896" y="1628799"/>
            <a:ext cx="504056" cy="21602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907704" y="2852936"/>
            <a:ext cx="792088" cy="28803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179512" y="5013176"/>
            <a:ext cx="3024336" cy="1460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altLang="zh-TW" dirty="0" smtClean="0">
                <a:solidFill>
                  <a:srgbClr val="FF0000"/>
                </a:solidFill>
              </a:rPr>
              <a:t>PPT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rgbClr val="FF0000"/>
                </a:solidFill>
              </a:rPr>
              <a:t>教學手冊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564" y="4137183"/>
            <a:ext cx="6051426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9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2438" y="-90488"/>
            <a:ext cx="10048875" cy="7038975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8492" y="3077886"/>
            <a:ext cx="9920981" cy="387060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331640" y="5877272"/>
            <a:ext cx="4968552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41865" y="53752"/>
            <a:ext cx="8229600" cy="9989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登入平台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-36512" y="53752"/>
            <a:ext cx="2376264" cy="8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28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9" y="0"/>
            <a:ext cx="9144000" cy="663046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0939" y="2708920"/>
            <a:ext cx="2452829" cy="108012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452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441865" y="53752"/>
            <a:ext cx="8229600" cy="9989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網站主要功能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836712"/>
            <a:ext cx="9145016" cy="594508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981617" y="1049667"/>
            <a:ext cx="504056" cy="38742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1419144"/>
            <a:ext cx="2483768" cy="33265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784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50"/>
            <a:ext cx="9144000" cy="681470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51601"/>
            <a:ext cx="6156176" cy="39604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79912" y="4437112"/>
            <a:ext cx="936104" cy="38742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0" y="764704"/>
            <a:ext cx="2987824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點照片：老師課表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游標到照片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收學生條件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43607" y="2536210"/>
            <a:ext cx="492775" cy="28239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271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專題與媒合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5" y="908720"/>
            <a:ext cx="9144000" cy="230425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5875" y="2708920"/>
            <a:ext cx="510560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46435" y="2284005"/>
            <a:ext cx="728085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82418" y="3717032"/>
            <a:ext cx="7719015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媒合進度：了解各教師收學生情況</a:t>
            </a:r>
            <a:endParaRPr lang="zh-TW" altLang="en-US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7765" y="4854894"/>
            <a:ext cx="7719015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班級進度：未分組學生名單</a:t>
            </a:r>
            <a:endParaRPr lang="zh-TW" altLang="en-US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55197" y="2748490"/>
            <a:ext cx="510560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0441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610" y="648072"/>
            <a:ext cx="9144000" cy="59163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84500" y="0"/>
            <a:ext cx="7719015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媒合進度</a:t>
            </a:r>
            <a:endParaRPr lang="zh-TW" altLang="en-US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956376" y="4077072"/>
            <a:ext cx="899592" cy="136815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0" y="1412776"/>
            <a:ext cx="539552" cy="28803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4040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525" y="1124744"/>
            <a:ext cx="9252520" cy="482453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638183" y="188640"/>
            <a:ext cx="3939103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班級進度</a:t>
            </a:r>
            <a:endParaRPr lang="zh-TW" altLang="en-US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5576" y="2924944"/>
            <a:ext cx="720080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822059" y="4077072"/>
            <a:ext cx="720080" cy="64807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724128" y="5020488"/>
            <a:ext cx="551544" cy="92879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39552" y="1484784"/>
            <a:ext cx="648072" cy="28803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2355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809" y="602096"/>
            <a:ext cx="9252520" cy="54292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6651" y="89756"/>
            <a:ext cx="8229600" cy="776058"/>
          </a:xfrm>
        </p:spPr>
        <p:txBody>
          <a:bodyPr/>
          <a:lstStyle/>
          <a:p>
            <a:r>
              <a:rPr lang="zh-TW" altLang="en-US" dirty="0" smtClean="0"/>
              <a:t>諮詢輔導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9451" y="1484784"/>
            <a:ext cx="1090464" cy="26371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87624" y="1484784"/>
            <a:ext cx="1008112" cy="26371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491880" y="3789040"/>
            <a:ext cx="432048" cy="26371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602902" y="3811707"/>
            <a:ext cx="905201" cy="24105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75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</TotalTime>
  <Words>138</Words>
  <Application>Microsoft Office PowerPoint</Application>
  <PresentationFormat>如螢幕大小 (4:3)</PresentationFormat>
  <Paragraphs>43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1" baseType="lpstr">
      <vt:lpstr>華康POP1體W9(P)</vt:lpstr>
      <vt:lpstr>新細明體</vt:lpstr>
      <vt:lpstr>標楷體</vt:lpstr>
      <vt:lpstr>Arial</vt:lpstr>
      <vt:lpstr>Calibri</vt:lpstr>
      <vt:lpstr>Wingdings</vt:lpstr>
      <vt:lpstr>Office 佈景主題</vt:lpstr>
      <vt:lpstr>雲端適性諮詢系統</vt:lpstr>
      <vt:lpstr>PowerPoint 簡報</vt:lpstr>
      <vt:lpstr>PowerPoint 簡報</vt:lpstr>
      <vt:lpstr>PowerPoint 簡報</vt:lpstr>
      <vt:lpstr>PowerPoint 簡報</vt:lpstr>
      <vt:lpstr>專題與媒合</vt:lpstr>
      <vt:lpstr>PowerPoint 簡報</vt:lpstr>
      <vt:lpstr>PowerPoint 簡報</vt:lpstr>
      <vt:lpstr>諮詢輔導</vt:lpstr>
      <vt:lpstr>諮詢輔導-組長建檔</vt:lpstr>
      <vt:lpstr>PowerPoint 簡報</vt:lpstr>
      <vt:lpstr>PowerPoint 簡報</vt:lpstr>
      <vt:lpstr>PowerPoint 簡報</vt:lpstr>
      <vt:lpstr>學習組網頁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雲端適性諮詢系統</dc:title>
  <dc:creator>User</dc:creator>
  <cp:lastModifiedBy>user</cp:lastModifiedBy>
  <cp:revision>126</cp:revision>
  <dcterms:created xsi:type="dcterms:W3CDTF">2018-11-23T07:26:53Z</dcterms:created>
  <dcterms:modified xsi:type="dcterms:W3CDTF">2019-09-03T12:58:40Z</dcterms:modified>
</cp:coreProperties>
</file>