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FFCC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E788D9-34DD-4FA3-A62E-E5473349FC15}" type="doc">
      <dgm:prSet loTypeId="urn:microsoft.com/office/officeart/2009/3/layout/StepUpProcess" loCatId="process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F1DED9F9-E985-490E-BBEC-7F7D92032AA0}">
      <dgm:prSet phldrT="[文字]" custT="1"/>
      <dgm:spPr/>
      <dgm:t>
        <a:bodyPr/>
        <a:lstStyle/>
        <a:p>
          <a:pPr algn="ctr"/>
          <a:r>
            <a:rPr lang="en-US" altLang="zh-TW" sz="2000" b="1" dirty="0" smtClean="0">
              <a:solidFill>
                <a:srgbClr val="FFFF00"/>
              </a:solidFill>
            </a:rPr>
            <a:t>104.12.3</a:t>
          </a:r>
          <a:r>
            <a:rPr lang="zh-TW" altLang="en-US" sz="2000" b="1" dirty="0" smtClean="0">
              <a:solidFill>
                <a:srgbClr val="FFFF00"/>
              </a:solidFill>
            </a:rPr>
            <a:t>實習媒合</a:t>
          </a:r>
          <a:r>
            <a:rPr lang="en-US" altLang="zh-TW" sz="2000" b="1" dirty="0" smtClean="0">
              <a:solidFill>
                <a:srgbClr val="FFFF00"/>
              </a:solidFill>
            </a:rPr>
            <a:t/>
          </a:r>
          <a:br>
            <a:rPr lang="en-US" altLang="zh-TW" sz="2000" b="1" dirty="0" smtClean="0">
              <a:solidFill>
                <a:srgbClr val="FFFF00"/>
              </a:solidFill>
            </a:rPr>
          </a:br>
          <a:r>
            <a:rPr lang="zh-TW" altLang="en-US" sz="2000" b="1" dirty="0" smtClean="0">
              <a:solidFill>
                <a:srgbClr val="FFFF00"/>
              </a:solidFill>
            </a:rPr>
            <a:t>說明會</a:t>
          </a:r>
          <a:endParaRPr lang="en-US" altLang="zh-TW" sz="2000" b="1" dirty="0" smtClean="0">
            <a:solidFill>
              <a:srgbClr val="FFFF00"/>
            </a:solidFill>
          </a:endParaRPr>
        </a:p>
      </dgm:t>
    </dgm:pt>
    <dgm:pt modelId="{BA685055-6C16-46EE-A7FE-FC84C055E868}" type="parTrans" cxnId="{1E995B84-8DE1-416B-A7AD-AD4016D3A946}">
      <dgm:prSet/>
      <dgm:spPr/>
      <dgm:t>
        <a:bodyPr/>
        <a:lstStyle/>
        <a:p>
          <a:endParaRPr lang="zh-TW" altLang="en-US" sz="2000"/>
        </a:p>
      </dgm:t>
    </dgm:pt>
    <dgm:pt modelId="{7786FC27-A93E-42E7-8D64-483A876FB1ED}" type="sibTrans" cxnId="{1E995B84-8DE1-416B-A7AD-AD4016D3A946}">
      <dgm:prSet/>
      <dgm:spPr/>
      <dgm:t>
        <a:bodyPr/>
        <a:lstStyle/>
        <a:p>
          <a:endParaRPr lang="zh-TW" altLang="en-US" sz="2000"/>
        </a:p>
      </dgm:t>
    </dgm:pt>
    <dgm:pt modelId="{BD74538A-34F0-4950-AD5C-0A2E7CCF94EF}">
      <dgm:prSet phldrT="[文字]" custT="1"/>
      <dgm:spPr/>
      <dgm:t>
        <a:bodyPr/>
        <a:lstStyle/>
        <a:p>
          <a:pPr algn="ctr"/>
          <a:r>
            <a:rPr lang="en-US" altLang="zh-TW" sz="2000" dirty="0" smtClean="0">
              <a:effectLst/>
              <a:latin typeface="+mj-ea"/>
              <a:ea typeface="+mj-ea"/>
            </a:rPr>
            <a:t>105.1.18</a:t>
          </a:r>
          <a:r>
            <a:rPr lang="zh-TW" sz="2000" dirty="0" smtClean="0">
              <a:effectLst/>
              <a:latin typeface="+mj-ea"/>
              <a:ea typeface="+mj-ea"/>
            </a:rPr>
            <a:t>電子商務初淺談</a:t>
          </a:r>
          <a:endParaRPr lang="zh-TW" altLang="en-US" sz="2000" dirty="0"/>
        </a:p>
      </dgm:t>
    </dgm:pt>
    <dgm:pt modelId="{6077AB35-C02F-4F3E-92E9-B7E5C6BB4473}" type="parTrans" cxnId="{4D96D66A-0766-4C44-AD66-94A6D2EA5519}">
      <dgm:prSet/>
      <dgm:spPr/>
      <dgm:t>
        <a:bodyPr/>
        <a:lstStyle/>
        <a:p>
          <a:endParaRPr lang="zh-TW" altLang="en-US" sz="2000"/>
        </a:p>
      </dgm:t>
    </dgm:pt>
    <dgm:pt modelId="{63740157-5597-4B35-AFD3-9D52C17C7A1F}" type="sibTrans" cxnId="{4D96D66A-0766-4C44-AD66-94A6D2EA5519}">
      <dgm:prSet/>
      <dgm:spPr/>
      <dgm:t>
        <a:bodyPr/>
        <a:lstStyle/>
        <a:p>
          <a:endParaRPr lang="zh-TW" altLang="en-US" sz="2000"/>
        </a:p>
      </dgm:t>
    </dgm:pt>
    <dgm:pt modelId="{F5B78B62-F173-499F-B74A-29C20AD354CA}">
      <dgm:prSet phldrT="[文字]" custT="1"/>
      <dgm:spPr/>
      <dgm:t>
        <a:bodyPr/>
        <a:lstStyle/>
        <a:p>
          <a:pPr algn="ctr"/>
          <a:r>
            <a:rPr lang="en-US" altLang="zh-TW" sz="2000" dirty="0" smtClean="0">
              <a:effectLst/>
              <a:latin typeface="+mj-ea"/>
              <a:ea typeface="+mj-ea"/>
            </a:rPr>
            <a:t>105.1.22</a:t>
          </a:r>
          <a:r>
            <a:rPr lang="zh-TW" altLang="en-US" sz="2000" dirty="0" smtClean="0">
              <a:effectLst/>
              <a:latin typeface="+mj-ea"/>
              <a:ea typeface="+mj-ea"/>
            </a:rPr>
            <a:t>面試活動</a:t>
          </a:r>
          <a:endParaRPr lang="zh-TW" altLang="en-US" sz="2000" dirty="0"/>
        </a:p>
      </dgm:t>
    </dgm:pt>
    <dgm:pt modelId="{F7F017DA-D961-4E06-8E4C-D46F114EBA8E}" type="parTrans" cxnId="{B227FE5D-936E-42E7-8839-83BE407C080E}">
      <dgm:prSet/>
      <dgm:spPr/>
      <dgm:t>
        <a:bodyPr/>
        <a:lstStyle/>
        <a:p>
          <a:endParaRPr lang="zh-TW" altLang="en-US" sz="2000"/>
        </a:p>
      </dgm:t>
    </dgm:pt>
    <dgm:pt modelId="{F5928F32-FB1E-4FB6-9CF8-04F447329E01}" type="sibTrans" cxnId="{B227FE5D-936E-42E7-8839-83BE407C080E}">
      <dgm:prSet/>
      <dgm:spPr/>
      <dgm:t>
        <a:bodyPr/>
        <a:lstStyle/>
        <a:p>
          <a:endParaRPr lang="zh-TW" altLang="en-US" sz="2000"/>
        </a:p>
      </dgm:t>
    </dgm:pt>
    <dgm:pt modelId="{6C0750CB-1488-4C03-BBC9-6699F8BF44E5}">
      <dgm:prSet phldrT="[文字]" custT="1"/>
      <dgm:spPr/>
      <dgm:t>
        <a:bodyPr/>
        <a:lstStyle/>
        <a:p>
          <a:pPr algn="ctr"/>
          <a:r>
            <a:rPr lang="en-US" altLang="zh-TW" sz="2000" dirty="0" smtClean="0">
              <a:effectLst/>
              <a:latin typeface="+mj-ea"/>
              <a:ea typeface="+mj-ea"/>
            </a:rPr>
            <a:t>105.1.25</a:t>
          </a:r>
          <a:r>
            <a:rPr lang="zh-TW" sz="2000" dirty="0" smtClean="0">
              <a:effectLst/>
              <a:latin typeface="+mj-ea"/>
              <a:ea typeface="+mj-ea"/>
            </a:rPr>
            <a:t>阿里巴巴</a:t>
          </a:r>
          <a:r>
            <a:rPr lang="en-US" sz="2000" dirty="0" smtClean="0">
              <a:effectLst/>
              <a:latin typeface="+mj-ea"/>
              <a:ea typeface="+mj-ea"/>
            </a:rPr>
            <a:t/>
          </a:r>
          <a:br>
            <a:rPr lang="en-US" sz="2000" dirty="0" smtClean="0">
              <a:effectLst/>
              <a:latin typeface="+mj-ea"/>
              <a:ea typeface="+mj-ea"/>
            </a:rPr>
          </a:br>
          <a:r>
            <a:rPr lang="zh-TW" sz="2000" dirty="0" smtClean="0">
              <a:effectLst/>
              <a:latin typeface="+mj-ea"/>
              <a:ea typeface="+mj-ea"/>
            </a:rPr>
            <a:t>初階認證課程</a:t>
          </a:r>
          <a:endParaRPr lang="zh-TW" altLang="en-US" sz="2000" dirty="0"/>
        </a:p>
      </dgm:t>
    </dgm:pt>
    <dgm:pt modelId="{D044A67A-20F8-474C-A636-6B115852CF19}" type="parTrans" cxnId="{0F686B3B-FB17-4566-AB65-9DAE06F0FE69}">
      <dgm:prSet/>
      <dgm:spPr/>
      <dgm:t>
        <a:bodyPr/>
        <a:lstStyle/>
        <a:p>
          <a:endParaRPr lang="zh-TW" altLang="en-US" sz="2000"/>
        </a:p>
      </dgm:t>
    </dgm:pt>
    <dgm:pt modelId="{3EB89C63-0E0D-41ED-AAA2-D9A588588231}" type="sibTrans" cxnId="{0F686B3B-FB17-4566-AB65-9DAE06F0FE69}">
      <dgm:prSet/>
      <dgm:spPr/>
      <dgm:t>
        <a:bodyPr/>
        <a:lstStyle/>
        <a:p>
          <a:endParaRPr lang="zh-TW" altLang="en-US" sz="2000"/>
        </a:p>
      </dgm:t>
    </dgm:pt>
    <dgm:pt modelId="{4234ECE0-C262-4B7B-9E95-AE06B5A8DC9C}">
      <dgm:prSet phldrT="[文字]" custT="1"/>
      <dgm:spPr/>
      <dgm:t>
        <a:bodyPr/>
        <a:lstStyle/>
        <a:p>
          <a:pPr algn="ctr"/>
          <a:r>
            <a:rPr lang="en-US" altLang="zh-TW" sz="2000" dirty="0" smtClean="0">
              <a:effectLst/>
              <a:latin typeface="+mj-ea"/>
              <a:ea typeface="+mj-ea"/>
            </a:rPr>
            <a:t>105.2-5</a:t>
          </a:r>
          <a:br>
            <a:rPr lang="en-US" altLang="zh-TW" sz="2000" dirty="0" smtClean="0">
              <a:effectLst/>
              <a:latin typeface="+mj-ea"/>
              <a:ea typeface="+mj-ea"/>
            </a:rPr>
          </a:br>
          <a:r>
            <a:rPr lang="zh-TW" altLang="en-US" sz="2000" dirty="0" smtClean="0"/>
            <a:t>開始實習</a:t>
          </a:r>
          <a:endParaRPr lang="zh-TW" altLang="en-US" sz="2000" dirty="0"/>
        </a:p>
      </dgm:t>
    </dgm:pt>
    <dgm:pt modelId="{9F6BC098-4BAE-405A-9850-04AE7F73F205}" type="parTrans" cxnId="{9552FCC2-9446-47B3-BC56-0D152356B5FE}">
      <dgm:prSet/>
      <dgm:spPr/>
      <dgm:t>
        <a:bodyPr/>
        <a:lstStyle/>
        <a:p>
          <a:endParaRPr lang="zh-TW" altLang="en-US" sz="2000"/>
        </a:p>
      </dgm:t>
    </dgm:pt>
    <dgm:pt modelId="{DDA70001-FBC7-4302-80E7-6870A4799CA6}" type="sibTrans" cxnId="{9552FCC2-9446-47B3-BC56-0D152356B5FE}">
      <dgm:prSet/>
      <dgm:spPr/>
      <dgm:t>
        <a:bodyPr/>
        <a:lstStyle/>
        <a:p>
          <a:endParaRPr lang="zh-TW" altLang="en-US" sz="2000"/>
        </a:p>
      </dgm:t>
    </dgm:pt>
    <dgm:pt modelId="{EA5C3FBB-076F-4B81-9A8A-6FD6B177FF4A}" type="pres">
      <dgm:prSet presAssocID="{90E788D9-34DD-4FA3-A62E-E5473349FC1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zh-TW" altLang="en-US"/>
        </a:p>
      </dgm:t>
    </dgm:pt>
    <dgm:pt modelId="{BF5A7DE6-7579-45C9-8397-AD52BCE1F959}" type="pres">
      <dgm:prSet presAssocID="{F1DED9F9-E985-490E-BBEC-7F7D92032AA0}" presName="composite" presStyleCnt="0"/>
      <dgm:spPr/>
    </dgm:pt>
    <dgm:pt modelId="{6493C7A6-3B2D-4100-B869-827ECC9E8EE0}" type="pres">
      <dgm:prSet presAssocID="{F1DED9F9-E985-490E-BBEC-7F7D92032AA0}" presName="LShape" presStyleLbl="alignNode1" presStyleIdx="0" presStyleCnt="9"/>
      <dgm:spPr/>
    </dgm:pt>
    <dgm:pt modelId="{A4A73D4E-250A-4E76-A0AB-8ED278A51B80}" type="pres">
      <dgm:prSet presAssocID="{F1DED9F9-E985-490E-BBEC-7F7D92032AA0}" presName="ParentText" presStyleLbl="revTx" presStyleIdx="0" presStyleCnt="5" custScaleX="124718" custLinFactNeighborX="9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57C827-ED48-4364-9161-22CD1FC6B0FB}" type="pres">
      <dgm:prSet presAssocID="{F1DED9F9-E985-490E-BBEC-7F7D92032AA0}" presName="Triangle" presStyleLbl="alignNode1" presStyleIdx="1" presStyleCnt="9"/>
      <dgm:spPr/>
    </dgm:pt>
    <dgm:pt modelId="{41D70293-EED9-4496-BFA6-10C3EA7CE9D7}" type="pres">
      <dgm:prSet presAssocID="{7786FC27-A93E-42E7-8D64-483A876FB1ED}" presName="sibTrans" presStyleCnt="0"/>
      <dgm:spPr/>
    </dgm:pt>
    <dgm:pt modelId="{1086C8A4-00D7-4AA1-B321-47ED03DEA0EA}" type="pres">
      <dgm:prSet presAssocID="{7786FC27-A93E-42E7-8D64-483A876FB1ED}" presName="space" presStyleCnt="0"/>
      <dgm:spPr/>
    </dgm:pt>
    <dgm:pt modelId="{AECF09E7-7605-4E07-8F89-420B33A96A4C}" type="pres">
      <dgm:prSet presAssocID="{BD74538A-34F0-4950-AD5C-0A2E7CCF94EF}" presName="composite" presStyleCnt="0"/>
      <dgm:spPr/>
    </dgm:pt>
    <dgm:pt modelId="{9911B0F9-8FD6-466A-8BB8-2CCD96715E92}" type="pres">
      <dgm:prSet presAssocID="{BD74538A-34F0-4950-AD5C-0A2E7CCF94EF}" presName="LShape" presStyleLbl="alignNode1" presStyleIdx="2" presStyleCnt="9"/>
      <dgm:spPr/>
    </dgm:pt>
    <dgm:pt modelId="{B6E03DFB-47DB-4606-A35C-6815FECE1E94}" type="pres">
      <dgm:prSet presAssocID="{BD74538A-34F0-4950-AD5C-0A2E7CCF94EF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5C42A7B-5F93-4807-A2C5-AF1AB4086FD1}" type="pres">
      <dgm:prSet presAssocID="{BD74538A-34F0-4950-AD5C-0A2E7CCF94EF}" presName="Triangle" presStyleLbl="alignNode1" presStyleIdx="3" presStyleCnt="9"/>
      <dgm:spPr/>
    </dgm:pt>
    <dgm:pt modelId="{A2561E84-A320-47A8-8598-FEE360B6CBDE}" type="pres">
      <dgm:prSet presAssocID="{63740157-5597-4B35-AFD3-9D52C17C7A1F}" presName="sibTrans" presStyleCnt="0"/>
      <dgm:spPr/>
    </dgm:pt>
    <dgm:pt modelId="{B86EC929-C3F3-4106-9551-7330C5B0BBD7}" type="pres">
      <dgm:prSet presAssocID="{63740157-5597-4B35-AFD3-9D52C17C7A1F}" presName="space" presStyleCnt="0"/>
      <dgm:spPr/>
    </dgm:pt>
    <dgm:pt modelId="{45376BBD-AD12-4F37-92C2-DB905828D8CA}" type="pres">
      <dgm:prSet presAssocID="{F5B78B62-F173-499F-B74A-29C20AD354CA}" presName="composite" presStyleCnt="0"/>
      <dgm:spPr/>
    </dgm:pt>
    <dgm:pt modelId="{61553A65-5347-47C5-B664-EEA60CB827DF}" type="pres">
      <dgm:prSet presAssocID="{F5B78B62-F173-499F-B74A-29C20AD354CA}" presName="LShape" presStyleLbl="alignNode1" presStyleIdx="4" presStyleCnt="9"/>
      <dgm:spPr/>
    </dgm:pt>
    <dgm:pt modelId="{209F3638-9FFC-438E-8910-05D62803F886}" type="pres">
      <dgm:prSet presAssocID="{F5B78B62-F173-499F-B74A-29C20AD354CA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3D47EB7-948B-4A42-BC68-EA7B83CD099D}" type="pres">
      <dgm:prSet presAssocID="{F5B78B62-F173-499F-B74A-29C20AD354CA}" presName="Triangle" presStyleLbl="alignNode1" presStyleIdx="5" presStyleCnt="9"/>
      <dgm:spPr/>
    </dgm:pt>
    <dgm:pt modelId="{1015289B-F8C2-4FA6-BCD0-5628587CAD22}" type="pres">
      <dgm:prSet presAssocID="{F5928F32-FB1E-4FB6-9CF8-04F447329E01}" presName="sibTrans" presStyleCnt="0"/>
      <dgm:spPr/>
    </dgm:pt>
    <dgm:pt modelId="{87E4D238-AF0C-4390-8178-564E81086ED8}" type="pres">
      <dgm:prSet presAssocID="{F5928F32-FB1E-4FB6-9CF8-04F447329E01}" presName="space" presStyleCnt="0"/>
      <dgm:spPr/>
    </dgm:pt>
    <dgm:pt modelId="{70620E34-731D-4FB6-9BFB-5022CAFBE677}" type="pres">
      <dgm:prSet presAssocID="{6C0750CB-1488-4C03-BBC9-6699F8BF44E5}" presName="composite" presStyleCnt="0"/>
      <dgm:spPr/>
    </dgm:pt>
    <dgm:pt modelId="{67C9AC11-6674-4815-BDC2-64CEDAAFA7B7}" type="pres">
      <dgm:prSet presAssocID="{6C0750CB-1488-4C03-BBC9-6699F8BF44E5}" presName="LShape" presStyleLbl="alignNode1" presStyleIdx="6" presStyleCnt="9"/>
      <dgm:spPr/>
    </dgm:pt>
    <dgm:pt modelId="{3C22CA74-C931-45FF-89CD-B9FC2723694A}" type="pres">
      <dgm:prSet presAssocID="{6C0750CB-1488-4C03-BBC9-6699F8BF44E5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1884B4D-9BA9-4148-A674-624E95657B29}" type="pres">
      <dgm:prSet presAssocID="{6C0750CB-1488-4C03-BBC9-6699F8BF44E5}" presName="Triangle" presStyleLbl="alignNode1" presStyleIdx="7" presStyleCnt="9"/>
      <dgm:spPr/>
    </dgm:pt>
    <dgm:pt modelId="{D0C9C347-87A1-438B-9261-1CAC8C5E0373}" type="pres">
      <dgm:prSet presAssocID="{3EB89C63-0E0D-41ED-AAA2-D9A588588231}" presName="sibTrans" presStyleCnt="0"/>
      <dgm:spPr/>
    </dgm:pt>
    <dgm:pt modelId="{95EB4822-E138-4718-89F9-8701A3318E31}" type="pres">
      <dgm:prSet presAssocID="{3EB89C63-0E0D-41ED-AAA2-D9A588588231}" presName="space" presStyleCnt="0"/>
      <dgm:spPr/>
    </dgm:pt>
    <dgm:pt modelId="{ACB46AE9-0FB0-4415-9FE2-CBC5FD2C8F1E}" type="pres">
      <dgm:prSet presAssocID="{4234ECE0-C262-4B7B-9E95-AE06B5A8DC9C}" presName="composite" presStyleCnt="0"/>
      <dgm:spPr/>
    </dgm:pt>
    <dgm:pt modelId="{81D09AB3-2356-4296-9A17-D20AF4E2D46E}" type="pres">
      <dgm:prSet presAssocID="{4234ECE0-C262-4B7B-9E95-AE06B5A8DC9C}" presName="LShape" presStyleLbl="alignNode1" presStyleIdx="8" presStyleCnt="9"/>
      <dgm:spPr/>
    </dgm:pt>
    <dgm:pt modelId="{F5236270-7D12-4DA5-B10C-6508824727DD}" type="pres">
      <dgm:prSet presAssocID="{4234ECE0-C262-4B7B-9E95-AE06B5A8DC9C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D96D66A-0766-4C44-AD66-94A6D2EA5519}" srcId="{90E788D9-34DD-4FA3-A62E-E5473349FC15}" destId="{BD74538A-34F0-4950-AD5C-0A2E7CCF94EF}" srcOrd="1" destOrd="0" parTransId="{6077AB35-C02F-4F3E-92E9-B7E5C6BB4473}" sibTransId="{63740157-5597-4B35-AFD3-9D52C17C7A1F}"/>
    <dgm:cxn modelId="{0F686B3B-FB17-4566-AB65-9DAE06F0FE69}" srcId="{90E788D9-34DD-4FA3-A62E-E5473349FC15}" destId="{6C0750CB-1488-4C03-BBC9-6699F8BF44E5}" srcOrd="3" destOrd="0" parTransId="{D044A67A-20F8-474C-A636-6B115852CF19}" sibTransId="{3EB89C63-0E0D-41ED-AAA2-D9A588588231}"/>
    <dgm:cxn modelId="{D95338CB-3427-4D7A-873B-457056483DB1}" type="presOf" srcId="{6C0750CB-1488-4C03-BBC9-6699F8BF44E5}" destId="{3C22CA74-C931-45FF-89CD-B9FC2723694A}" srcOrd="0" destOrd="0" presId="urn:microsoft.com/office/officeart/2009/3/layout/StepUpProcess"/>
    <dgm:cxn modelId="{1E995B84-8DE1-416B-A7AD-AD4016D3A946}" srcId="{90E788D9-34DD-4FA3-A62E-E5473349FC15}" destId="{F1DED9F9-E985-490E-BBEC-7F7D92032AA0}" srcOrd="0" destOrd="0" parTransId="{BA685055-6C16-46EE-A7FE-FC84C055E868}" sibTransId="{7786FC27-A93E-42E7-8D64-483A876FB1ED}"/>
    <dgm:cxn modelId="{5E1EE901-5DAD-491F-8845-79C0228A8925}" type="presOf" srcId="{90E788D9-34DD-4FA3-A62E-E5473349FC15}" destId="{EA5C3FBB-076F-4B81-9A8A-6FD6B177FF4A}" srcOrd="0" destOrd="0" presId="urn:microsoft.com/office/officeart/2009/3/layout/StepUpProcess"/>
    <dgm:cxn modelId="{2F9F3809-B6FD-4A37-845E-0C58D8C58C36}" type="presOf" srcId="{F1DED9F9-E985-490E-BBEC-7F7D92032AA0}" destId="{A4A73D4E-250A-4E76-A0AB-8ED278A51B80}" srcOrd="0" destOrd="0" presId="urn:microsoft.com/office/officeart/2009/3/layout/StepUpProcess"/>
    <dgm:cxn modelId="{9552FCC2-9446-47B3-BC56-0D152356B5FE}" srcId="{90E788D9-34DD-4FA3-A62E-E5473349FC15}" destId="{4234ECE0-C262-4B7B-9E95-AE06B5A8DC9C}" srcOrd="4" destOrd="0" parTransId="{9F6BC098-4BAE-405A-9850-04AE7F73F205}" sibTransId="{DDA70001-FBC7-4302-80E7-6870A4799CA6}"/>
    <dgm:cxn modelId="{B227FE5D-936E-42E7-8839-83BE407C080E}" srcId="{90E788D9-34DD-4FA3-A62E-E5473349FC15}" destId="{F5B78B62-F173-499F-B74A-29C20AD354CA}" srcOrd="2" destOrd="0" parTransId="{F7F017DA-D961-4E06-8E4C-D46F114EBA8E}" sibTransId="{F5928F32-FB1E-4FB6-9CF8-04F447329E01}"/>
    <dgm:cxn modelId="{5E2C0037-47D0-44A7-98EA-D1559DD10B45}" type="presOf" srcId="{BD74538A-34F0-4950-AD5C-0A2E7CCF94EF}" destId="{B6E03DFB-47DB-4606-A35C-6815FECE1E94}" srcOrd="0" destOrd="0" presId="urn:microsoft.com/office/officeart/2009/3/layout/StepUpProcess"/>
    <dgm:cxn modelId="{B3152353-E327-4230-B707-98889BD06185}" type="presOf" srcId="{4234ECE0-C262-4B7B-9E95-AE06B5A8DC9C}" destId="{F5236270-7D12-4DA5-B10C-6508824727DD}" srcOrd="0" destOrd="0" presId="urn:microsoft.com/office/officeart/2009/3/layout/StepUpProcess"/>
    <dgm:cxn modelId="{981C67EA-F697-4636-8671-0AC6493278A5}" type="presOf" srcId="{F5B78B62-F173-499F-B74A-29C20AD354CA}" destId="{209F3638-9FFC-438E-8910-05D62803F886}" srcOrd="0" destOrd="0" presId="urn:microsoft.com/office/officeart/2009/3/layout/StepUpProcess"/>
    <dgm:cxn modelId="{ABCB9FAF-1E82-49AD-A349-6C55C42E79AC}" type="presParOf" srcId="{EA5C3FBB-076F-4B81-9A8A-6FD6B177FF4A}" destId="{BF5A7DE6-7579-45C9-8397-AD52BCE1F959}" srcOrd="0" destOrd="0" presId="urn:microsoft.com/office/officeart/2009/3/layout/StepUpProcess"/>
    <dgm:cxn modelId="{4F772B16-85DA-4D9A-A7B5-D1FD44F77536}" type="presParOf" srcId="{BF5A7DE6-7579-45C9-8397-AD52BCE1F959}" destId="{6493C7A6-3B2D-4100-B869-827ECC9E8EE0}" srcOrd="0" destOrd="0" presId="urn:microsoft.com/office/officeart/2009/3/layout/StepUpProcess"/>
    <dgm:cxn modelId="{776D71B7-43C4-4287-BA90-8005B26AACAE}" type="presParOf" srcId="{BF5A7DE6-7579-45C9-8397-AD52BCE1F959}" destId="{A4A73D4E-250A-4E76-A0AB-8ED278A51B80}" srcOrd="1" destOrd="0" presId="urn:microsoft.com/office/officeart/2009/3/layout/StepUpProcess"/>
    <dgm:cxn modelId="{11F02DC7-D16E-4C49-ACA4-0EA488A45E7F}" type="presParOf" srcId="{BF5A7DE6-7579-45C9-8397-AD52BCE1F959}" destId="{0F57C827-ED48-4364-9161-22CD1FC6B0FB}" srcOrd="2" destOrd="0" presId="urn:microsoft.com/office/officeart/2009/3/layout/StepUpProcess"/>
    <dgm:cxn modelId="{13B17B9A-91C0-4703-8DB2-9585198EC0C4}" type="presParOf" srcId="{EA5C3FBB-076F-4B81-9A8A-6FD6B177FF4A}" destId="{41D70293-EED9-4496-BFA6-10C3EA7CE9D7}" srcOrd="1" destOrd="0" presId="urn:microsoft.com/office/officeart/2009/3/layout/StepUpProcess"/>
    <dgm:cxn modelId="{A920953C-1C8E-4C65-9E38-F2D7ADA2A940}" type="presParOf" srcId="{41D70293-EED9-4496-BFA6-10C3EA7CE9D7}" destId="{1086C8A4-00D7-4AA1-B321-47ED03DEA0EA}" srcOrd="0" destOrd="0" presId="urn:microsoft.com/office/officeart/2009/3/layout/StepUpProcess"/>
    <dgm:cxn modelId="{A6B2FAD2-167F-48A0-A34D-FEB4B518A451}" type="presParOf" srcId="{EA5C3FBB-076F-4B81-9A8A-6FD6B177FF4A}" destId="{AECF09E7-7605-4E07-8F89-420B33A96A4C}" srcOrd="2" destOrd="0" presId="urn:microsoft.com/office/officeart/2009/3/layout/StepUpProcess"/>
    <dgm:cxn modelId="{BAA4F06E-FC03-4931-AFAE-4773EFCD3BBF}" type="presParOf" srcId="{AECF09E7-7605-4E07-8F89-420B33A96A4C}" destId="{9911B0F9-8FD6-466A-8BB8-2CCD96715E92}" srcOrd="0" destOrd="0" presId="urn:microsoft.com/office/officeart/2009/3/layout/StepUpProcess"/>
    <dgm:cxn modelId="{E5874F1E-C7DC-4132-8495-54997C223239}" type="presParOf" srcId="{AECF09E7-7605-4E07-8F89-420B33A96A4C}" destId="{B6E03DFB-47DB-4606-A35C-6815FECE1E94}" srcOrd="1" destOrd="0" presId="urn:microsoft.com/office/officeart/2009/3/layout/StepUpProcess"/>
    <dgm:cxn modelId="{B1D41785-3879-451B-9D9F-C2BFB7527311}" type="presParOf" srcId="{AECF09E7-7605-4E07-8F89-420B33A96A4C}" destId="{15C42A7B-5F93-4807-A2C5-AF1AB4086FD1}" srcOrd="2" destOrd="0" presId="urn:microsoft.com/office/officeart/2009/3/layout/StepUpProcess"/>
    <dgm:cxn modelId="{218DE767-7C4F-4A0E-8492-206B523A26F2}" type="presParOf" srcId="{EA5C3FBB-076F-4B81-9A8A-6FD6B177FF4A}" destId="{A2561E84-A320-47A8-8598-FEE360B6CBDE}" srcOrd="3" destOrd="0" presId="urn:microsoft.com/office/officeart/2009/3/layout/StepUpProcess"/>
    <dgm:cxn modelId="{21961713-4916-4467-A98C-4433B6B4582F}" type="presParOf" srcId="{A2561E84-A320-47A8-8598-FEE360B6CBDE}" destId="{B86EC929-C3F3-4106-9551-7330C5B0BBD7}" srcOrd="0" destOrd="0" presId="urn:microsoft.com/office/officeart/2009/3/layout/StepUpProcess"/>
    <dgm:cxn modelId="{74D4CACC-ED94-4B51-BBFF-EA4D61B514B4}" type="presParOf" srcId="{EA5C3FBB-076F-4B81-9A8A-6FD6B177FF4A}" destId="{45376BBD-AD12-4F37-92C2-DB905828D8CA}" srcOrd="4" destOrd="0" presId="urn:microsoft.com/office/officeart/2009/3/layout/StepUpProcess"/>
    <dgm:cxn modelId="{C2785A40-14BD-4E1C-8920-3D470C19710E}" type="presParOf" srcId="{45376BBD-AD12-4F37-92C2-DB905828D8CA}" destId="{61553A65-5347-47C5-B664-EEA60CB827DF}" srcOrd="0" destOrd="0" presId="urn:microsoft.com/office/officeart/2009/3/layout/StepUpProcess"/>
    <dgm:cxn modelId="{B149FF1E-3A3C-4DC8-B9CD-3CE2CB19479E}" type="presParOf" srcId="{45376BBD-AD12-4F37-92C2-DB905828D8CA}" destId="{209F3638-9FFC-438E-8910-05D62803F886}" srcOrd="1" destOrd="0" presId="urn:microsoft.com/office/officeart/2009/3/layout/StepUpProcess"/>
    <dgm:cxn modelId="{4F3FE976-977A-4F46-BCB2-BC9B245E787C}" type="presParOf" srcId="{45376BBD-AD12-4F37-92C2-DB905828D8CA}" destId="{B3D47EB7-948B-4A42-BC68-EA7B83CD099D}" srcOrd="2" destOrd="0" presId="urn:microsoft.com/office/officeart/2009/3/layout/StepUpProcess"/>
    <dgm:cxn modelId="{98896423-C393-48B1-8E68-F037BDC34F81}" type="presParOf" srcId="{EA5C3FBB-076F-4B81-9A8A-6FD6B177FF4A}" destId="{1015289B-F8C2-4FA6-BCD0-5628587CAD22}" srcOrd="5" destOrd="0" presId="urn:microsoft.com/office/officeart/2009/3/layout/StepUpProcess"/>
    <dgm:cxn modelId="{2CD9AA74-6986-4BBF-B00F-7B85DE2A1051}" type="presParOf" srcId="{1015289B-F8C2-4FA6-BCD0-5628587CAD22}" destId="{87E4D238-AF0C-4390-8178-564E81086ED8}" srcOrd="0" destOrd="0" presId="urn:microsoft.com/office/officeart/2009/3/layout/StepUpProcess"/>
    <dgm:cxn modelId="{4FB01DB2-7F3D-4919-82BB-959AAFDE6C2A}" type="presParOf" srcId="{EA5C3FBB-076F-4B81-9A8A-6FD6B177FF4A}" destId="{70620E34-731D-4FB6-9BFB-5022CAFBE677}" srcOrd="6" destOrd="0" presId="urn:microsoft.com/office/officeart/2009/3/layout/StepUpProcess"/>
    <dgm:cxn modelId="{205D2B5A-45FC-45B3-9032-897D55DA649B}" type="presParOf" srcId="{70620E34-731D-4FB6-9BFB-5022CAFBE677}" destId="{67C9AC11-6674-4815-BDC2-64CEDAAFA7B7}" srcOrd="0" destOrd="0" presId="urn:microsoft.com/office/officeart/2009/3/layout/StepUpProcess"/>
    <dgm:cxn modelId="{53FE90ED-D232-414C-BED5-73F355F432BC}" type="presParOf" srcId="{70620E34-731D-4FB6-9BFB-5022CAFBE677}" destId="{3C22CA74-C931-45FF-89CD-B9FC2723694A}" srcOrd="1" destOrd="0" presId="urn:microsoft.com/office/officeart/2009/3/layout/StepUpProcess"/>
    <dgm:cxn modelId="{3CA57178-09AC-4765-B272-69F562AEBA4F}" type="presParOf" srcId="{70620E34-731D-4FB6-9BFB-5022CAFBE677}" destId="{11884B4D-9BA9-4148-A674-624E95657B29}" srcOrd="2" destOrd="0" presId="urn:microsoft.com/office/officeart/2009/3/layout/StepUpProcess"/>
    <dgm:cxn modelId="{B402B739-2A84-4C04-AC97-75417FDFC2BE}" type="presParOf" srcId="{EA5C3FBB-076F-4B81-9A8A-6FD6B177FF4A}" destId="{D0C9C347-87A1-438B-9261-1CAC8C5E0373}" srcOrd="7" destOrd="0" presId="urn:microsoft.com/office/officeart/2009/3/layout/StepUpProcess"/>
    <dgm:cxn modelId="{8D31880F-5E45-4D9B-BCE6-560C553D622F}" type="presParOf" srcId="{D0C9C347-87A1-438B-9261-1CAC8C5E0373}" destId="{95EB4822-E138-4718-89F9-8701A3318E31}" srcOrd="0" destOrd="0" presId="urn:microsoft.com/office/officeart/2009/3/layout/StepUpProcess"/>
    <dgm:cxn modelId="{A012D528-B41B-40AB-83C3-A1556B3BB48A}" type="presParOf" srcId="{EA5C3FBB-076F-4B81-9A8A-6FD6B177FF4A}" destId="{ACB46AE9-0FB0-4415-9FE2-CBC5FD2C8F1E}" srcOrd="8" destOrd="0" presId="urn:microsoft.com/office/officeart/2009/3/layout/StepUpProcess"/>
    <dgm:cxn modelId="{9B109E82-BCEB-4892-A3DF-542C7D4311C7}" type="presParOf" srcId="{ACB46AE9-0FB0-4415-9FE2-CBC5FD2C8F1E}" destId="{81D09AB3-2356-4296-9A17-D20AF4E2D46E}" srcOrd="0" destOrd="0" presId="urn:microsoft.com/office/officeart/2009/3/layout/StepUpProcess"/>
    <dgm:cxn modelId="{A9966DAD-092D-48F2-90DA-7BD7955687C8}" type="presParOf" srcId="{ACB46AE9-0FB0-4415-9FE2-CBC5FD2C8F1E}" destId="{F5236270-7D12-4DA5-B10C-6508824727D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E788D9-34DD-4FA3-A62E-E5473349FC15}" type="doc">
      <dgm:prSet loTypeId="urn:microsoft.com/office/officeart/2005/8/layout/arrow2" loCatId="process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zh-TW" altLang="en-US"/>
        </a:p>
      </dgm:t>
    </dgm:pt>
    <dgm:pt modelId="{F1DED9F9-E985-490E-BBEC-7F7D92032AA0}">
      <dgm:prSet phldrT="[文字]" custT="1"/>
      <dgm:spPr/>
      <dgm:t>
        <a:bodyPr/>
        <a:lstStyle/>
        <a:p>
          <a:pPr algn="ctr"/>
          <a:endParaRPr lang="en-US" altLang="zh-TW" sz="2000" dirty="0" smtClean="0">
            <a:effectLst/>
          </a:endParaRPr>
        </a:p>
        <a:p>
          <a:pPr algn="ctr"/>
          <a:r>
            <a:rPr lang="zh-TW" sz="2000" dirty="0" smtClean="0">
              <a:effectLst/>
            </a:rPr>
            <a:t>電商小學堂：</a:t>
          </a:r>
          <a:r>
            <a:rPr lang="en-US" altLang="zh-TW" sz="2000" dirty="0" smtClean="0">
              <a:effectLst/>
            </a:rPr>
            <a:t/>
          </a:r>
          <a:br>
            <a:rPr lang="en-US" altLang="zh-TW" sz="2000" dirty="0" smtClean="0">
              <a:effectLst/>
            </a:rPr>
          </a:br>
          <a:r>
            <a:rPr lang="zh-TW" sz="2000" dirty="0" smtClean="0">
              <a:effectLst/>
            </a:rPr>
            <a:t>阿里平台課</a:t>
          </a:r>
          <a:endParaRPr lang="en-US" altLang="zh-TW" sz="2000" dirty="0" smtClean="0"/>
        </a:p>
      </dgm:t>
    </dgm:pt>
    <dgm:pt modelId="{BA685055-6C16-46EE-A7FE-FC84C055E868}" type="parTrans" cxnId="{1E995B84-8DE1-416B-A7AD-AD4016D3A946}">
      <dgm:prSet/>
      <dgm:spPr/>
      <dgm:t>
        <a:bodyPr/>
        <a:lstStyle/>
        <a:p>
          <a:endParaRPr lang="zh-TW" altLang="en-US" sz="2000"/>
        </a:p>
      </dgm:t>
    </dgm:pt>
    <dgm:pt modelId="{7786FC27-A93E-42E7-8D64-483A876FB1ED}" type="sibTrans" cxnId="{1E995B84-8DE1-416B-A7AD-AD4016D3A946}">
      <dgm:prSet/>
      <dgm:spPr/>
      <dgm:t>
        <a:bodyPr/>
        <a:lstStyle/>
        <a:p>
          <a:endParaRPr lang="zh-TW" altLang="en-US" sz="2000"/>
        </a:p>
      </dgm:t>
    </dgm:pt>
    <dgm:pt modelId="{BD74538A-34F0-4950-AD5C-0A2E7CCF94EF}">
      <dgm:prSet phldrT="[文字]" custT="1"/>
      <dgm:spPr/>
      <dgm:t>
        <a:bodyPr/>
        <a:lstStyle/>
        <a:p>
          <a:pPr algn="ctr"/>
          <a:endParaRPr lang="en-US" sz="2000" dirty="0" smtClean="0">
            <a:effectLst/>
          </a:endParaRPr>
        </a:p>
        <a:p>
          <a:pPr algn="ctr"/>
          <a:r>
            <a:rPr lang="en-US" sz="2000" dirty="0" smtClean="0">
              <a:effectLst/>
            </a:rPr>
            <a:t>B2B</a:t>
          </a:r>
          <a:r>
            <a:rPr lang="zh-TW" sz="2000" dirty="0" smtClean="0">
              <a:effectLst/>
            </a:rPr>
            <a:t>電商：</a:t>
          </a:r>
          <a:r>
            <a:rPr lang="en-US" altLang="zh-TW" sz="2000" dirty="0" smtClean="0">
              <a:effectLst/>
            </a:rPr>
            <a:t/>
          </a:r>
          <a:br>
            <a:rPr lang="en-US" altLang="zh-TW" sz="2000" dirty="0" smtClean="0">
              <a:effectLst/>
            </a:rPr>
          </a:br>
          <a:r>
            <a:rPr lang="zh-TW" sz="2000" dirty="0" smtClean="0">
              <a:effectLst/>
            </a:rPr>
            <a:t>平台設計課</a:t>
          </a:r>
          <a:endParaRPr lang="zh-TW" altLang="en-US" sz="2000" dirty="0"/>
        </a:p>
      </dgm:t>
    </dgm:pt>
    <dgm:pt modelId="{6077AB35-C02F-4F3E-92E9-B7E5C6BB4473}" type="parTrans" cxnId="{4D96D66A-0766-4C44-AD66-94A6D2EA5519}">
      <dgm:prSet/>
      <dgm:spPr/>
      <dgm:t>
        <a:bodyPr/>
        <a:lstStyle/>
        <a:p>
          <a:endParaRPr lang="zh-TW" altLang="en-US" sz="2000"/>
        </a:p>
      </dgm:t>
    </dgm:pt>
    <dgm:pt modelId="{63740157-5597-4B35-AFD3-9D52C17C7A1F}" type="sibTrans" cxnId="{4D96D66A-0766-4C44-AD66-94A6D2EA5519}">
      <dgm:prSet/>
      <dgm:spPr/>
      <dgm:t>
        <a:bodyPr/>
        <a:lstStyle/>
        <a:p>
          <a:endParaRPr lang="zh-TW" altLang="en-US" sz="2000"/>
        </a:p>
      </dgm:t>
    </dgm:pt>
    <dgm:pt modelId="{F5B78B62-F173-499F-B74A-29C20AD354CA}">
      <dgm:prSet phldrT="[文字]" custT="1"/>
      <dgm:spPr/>
      <dgm:t>
        <a:bodyPr/>
        <a:lstStyle/>
        <a:p>
          <a:pPr algn="ctr"/>
          <a:endParaRPr lang="en-US" sz="2000" dirty="0" smtClean="0">
            <a:effectLst/>
          </a:endParaRPr>
        </a:p>
        <a:p>
          <a:pPr algn="ctr"/>
          <a:r>
            <a:rPr lang="en-US" sz="2000" dirty="0" smtClean="0">
              <a:effectLst/>
            </a:rPr>
            <a:t>B2B</a:t>
          </a:r>
          <a:r>
            <a:rPr lang="zh-TW" sz="2000" dirty="0" smtClean="0">
              <a:effectLst/>
            </a:rPr>
            <a:t>電商：平台數據課</a:t>
          </a:r>
          <a:endParaRPr lang="zh-TW" altLang="en-US" sz="2000" dirty="0"/>
        </a:p>
      </dgm:t>
    </dgm:pt>
    <dgm:pt modelId="{F7F017DA-D961-4E06-8E4C-D46F114EBA8E}" type="parTrans" cxnId="{B227FE5D-936E-42E7-8839-83BE407C080E}">
      <dgm:prSet/>
      <dgm:spPr/>
      <dgm:t>
        <a:bodyPr/>
        <a:lstStyle/>
        <a:p>
          <a:endParaRPr lang="zh-TW" altLang="en-US" sz="2000"/>
        </a:p>
      </dgm:t>
    </dgm:pt>
    <dgm:pt modelId="{F5928F32-FB1E-4FB6-9CF8-04F447329E01}" type="sibTrans" cxnId="{B227FE5D-936E-42E7-8839-83BE407C080E}">
      <dgm:prSet/>
      <dgm:spPr/>
      <dgm:t>
        <a:bodyPr/>
        <a:lstStyle/>
        <a:p>
          <a:endParaRPr lang="zh-TW" altLang="en-US" sz="2000"/>
        </a:p>
      </dgm:t>
    </dgm:pt>
    <dgm:pt modelId="{6C0750CB-1488-4C03-BBC9-6699F8BF44E5}">
      <dgm:prSet phldrT="[文字]" custT="1"/>
      <dgm:spPr/>
      <dgm:t>
        <a:bodyPr/>
        <a:lstStyle/>
        <a:p>
          <a:pPr algn="ctr"/>
          <a:endParaRPr lang="en-US" altLang="zh-TW" sz="2000" dirty="0" smtClean="0">
            <a:effectLst/>
            <a:latin typeface="+mj-ea"/>
            <a:ea typeface="+mj-ea"/>
          </a:endParaRPr>
        </a:p>
        <a:p>
          <a:pPr algn="ctr"/>
          <a:r>
            <a:rPr lang="zh-TW" altLang="en-US" sz="2000" dirty="0" smtClean="0">
              <a:effectLst/>
              <a:latin typeface="+mj-ea"/>
              <a:ea typeface="+mj-ea"/>
            </a:rPr>
            <a:t>電商</a:t>
          </a:r>
          <a:r>
            <a:rPr lang="en-US" altLang="zh-TW" sz="2000" dirty="0" smtClean="0">
              <a:effectLst/>
              <a:latin typeface="+mj-ea"/>
              <a:ea typeface="+mj-ea"/>
            </a:rPr>
            <a:t>PK</a:t>
          </a:r>
          <a:r>
            <a:rPr lang="zh-TW" altLang="zh-TW" sz="2000" dirty="0" smtClean="0">
              <a:effectLst/>
              <a:latin typeface="+mj-ea"/>
              <a:ea typeface="+mj-ea"/>
            </a:rPr>
            <a:t>賽</a:t>
          </a:r>
          <a:r>
            <a:rPr lang="en-US" altLang="zh-TW" sz="2000" dirty="0" smtClean="0">
              <a:effectLst/>
              <a:latin typeface="+mj-ea"/>
              <a:ea typeface="+mj-ea"/>
            </a:rPr>
            <a:t/>
          </a:r>
          <a:br>
            <a:rPr lang="en-US" altLang="zh-TW" sz="2000" dirty="0" smtClean="0">
              <a:effectLst/>
              <a:latin typeface="+mj-ea"/>
              <a:ea typeface="+mj-ea"/>
            </a:rPr>
          </a:b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[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獎金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]</a:t>
          </a:r>
        </a:p>
        <a:p>
          <a:pPr algn="ctr"/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第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1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名：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10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萬</a:t>
          </a:r>
          <a:endParaRPr lang="en-US" altLang="zh-TW" sz="2000" dirty="0" smtClean="0">
            <a:solidFill>
              <a:srgbClr val="FFFF00"/>
            </a:solidFill>
            <a:effectLst/>
            <a:latin typeface="+mj-ea"/>
            <a:ea typeface="+mj-ea"/>
          </a:endParaRPr>
        </a:p>
        <a:p>
          <a:pPr algn="ctr"/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第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2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名：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5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萬</a:t>
          </a:r>
          <a:endParaRPr lang="en-US" altLang="zh-TW" sz="2000" dirty="0" smtClean="0">
            <a:solidFill>
              <a:srgbClr val="FFFF00"/>
            </a:solidFill>
            <a:effectLst/>
            <a:latin typeface="+mj-ea"/>
            <a:ea typeface="+mj-ea"/>
          </a:endParaRPr>
        </a:p>
        <a:p>
          <a:pPr algn="ctr"/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第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3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名：</a:t>
          </a:r>
          <a:r>
            <a:rPr lang="en-US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3</a:t>
          </a:r>
          <a:r>
            <a:rPr lang="zh-TW" altLang="en-US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>萬</a:t>
          </a:r>
          <a:r>
            <a:rPr lang="zh-TW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  <a:t/>
          </a:r>
          <a:br>
            <a:rPr lang="zh-TW" altLang="zh-TW" sz="2000" dirty="0" smtClean="0">
              <a:solidFill>
                <a:srgbClr val="FFFF00"/>
              </a:solidFill>
              <a:effectLst/>
              <a:latin typeface="+mj-ea"/>
              <a:ea typeface="+mj-ea"/>
            </a:rPr>
          </a:br>
          <a:endParaRPr lang="zh-TW" altLang="en-US" sz="2000" dirty="0">
            <a:solidFill>
              <a:srgbClr val="FFFF00"/>
            </a:solidFill>
          </a:endParaRPr>
        </a:p>
      </dgm:t>
    </dgm:pt>
    <dgm:pt modelId="{D044A67A-20F8-474C-A636-6B115852CF19}" type="parTrans" cxnId="{0F686B3B-FB17-4566-AB65-9DAE06F0FE69}">
      <dgm:prSet/>
      <dgm:spPr/>
      <dgm:t>
        <a:bodyPr/>
        <a:lstStyle/>
        <a:p>
          <a:endParaRPr lang="zh-TW" altLang="en-US" sz="2000"/>
        </a:p>
      </dgm:t>
    </dgm:pt>
    <dgm:pt modelId="{3EB89C63-0E0D-41ED-AAA2-D9A588588231}" type="sibTrans" cxnId="{0F686B3B-FB17-4566-AB65-9DAE06F0FE69}">
      <dgm:prSet/>
      <dgm:spPr/>
      <dgm:t>
        <a:bodyPr/>
        <a:lstStyle/>
        <a:p>
          <a:endParaRPr lang="zh-TW" altLang="en-US" sz="2000"/>
        </a:p>
      </dgm:t>
    </dgm:pt>
    <dgm:pt modelId="{4234ECE0-C262-4B7B-9E95-AE06B5A8DC9C}">
      <dgm:prSet phldrT="[文字]" custT="1"/>
      <dgm:spPr/>
      <dgm:t>
        <a:bodyPr/>
        <a:lstStyle/>
        <a:p>
          <a:pPr algn="ctr"/>
          <a:endParaRPr lang="en-US" altLang="zh-TW" sz="2000" dirty="0" smtClean="0">
            <a:effectLst/>
            <a:latin typeface="+mj-ea"/>
            <a:ea typeface="+mj-ea"/>
          </a:endParaRPr>
        </a:p>
        <a:p>
          <a:pPr algn="ctr"/>
          <a:endParaRPr lang="en-US" altLang="zh-TW" sz="2000" dirty="0" smtClean="0">
            <a:effectLst/>
            <a:latin typeface="+mj-ea"/>
            <a:ea typeface="+mj-ea"/>
          </a:endParaRPr>
        </a:p>
        <a:p>
          <a:pPr algn="ctr"/>
          <a:endParaRPr lang="en-US" altLang="zh-TW" sz="2000" dirty="0" smtClean="0"/>
        </a:p>
        <a:p>
          <a:pPr algn="ctr"/>
          <a:r>
            <a:rPr lang="zh-TW" altLang="en-US" sz="2000" dirty="0" smtClean="0"/>
            <a:t>期末成果</a:t>
          </a:r>
          <a:r>
            <a:rPr lang="en-US" altLang="zh-TW" sz="2000" dirty="0" smtClean="0"/>
            <a:t/>
          </a:r>
          <a:br>
            <a:rPr lang="en-US" altLang="zh-TW" sz="2000" dirty="0" smtClean="0"/>
          </a:br>
          <a:r>
            <a:rPr lang="zh-TW" altLang="en-US" sz="2000" dirty="0" smtClean="0"/>
            <a:t>發表會</a:t>
          </a:r>
          <a:endParaRPr lang="zh-TW" altLang="en-US" sz="2000" dirty="0"/>
        </a:p>
      </dgm:t>
    </dgm:pt>
    <dgm:pt modelId="{9F6BC098-4BAE-405A-9850-04AE7F73F205}" type="parTrans" cxnId="{9552FCC2-9446-47B3-BC56-0D152356B5FE}">
      <dgm:prSet/>
      <dgm:spPr/>
      <dgm:t>
        <a:bodyPr/>
        <a:lstStyle/>
        <a:p>
          <a:endParaRPr lang="zh-TW" altLang="en-US" sz="2000"/>
        </a:p>
      </dgm:t>
    </dgm:pt>
    <dgm:pt modelId="{DDA70001-FBC7-4302-80E7-6870A4799CA6}" type="sibTrans" cxnId="{9552FCC2-9446-47B3-BC56-0D152356B5FE}">
      <dgm:prSet/>
      <dgm:spPr/>
      <dgm:t>
        <a:bodyPr/>
        <a:lstStyle/>
        <a:p>
          <a:endParaRPr lang="zh-TW" altLang="en-US" sz="2000"/>
        </a:p>
      </dgm:t>
    </dgm:pt>
    <dgm:pt modelId="{C2414FD9-869F-4B72-ADAB-F211EDDE075A}">
      <dgm:prSet phldrT="[文字]" custT="1"/>
      <dgm:spPr/>
      <dgm:t>
        <a:bodyPr/>
        <a:lstStyle/>
        <a:p>
          <a:pPr algn="ctr"/>
          <a:endParaRPr lang="zh-TW" altLang="en-US" sz="2000" dirty="0"/>
        </a:p>
      </dgm:t>
    </dgm:pt>
    <dgm:pt modelId="{B393CACD-072D-4CAD-AFB7-787630765EC3}" type="parTrans" cxnId="{ACC263EB-16BC-4E27-8468-8BCA4E49E5F9}">
      <dgm:prSet/>
      <dgm:spPr/>
      <dgm:t>
        <a:bodyPr/>
        <a:lstStyle/>
        <a:p>
          <a:endParaRPr lang="zh-TW" altLang="en-US"/>
        </a:p>
      </dgm:t>
    </dgm:pt>
    <dgm:pt modelId="{DE47D9C3-A657-4F6B-9AC2-531A1E67EBE1}" type="sibTrans" cxnId="{ACC263EB-16BC-4E27-8468-8BCA4E49E5F9}">
      <dgm:prSet/>
      <dgm:spPr/>
      <dgm:t>
        <a:bodyPr/>
        <a:lstStyle/>
        <a:p>
          <a:endParaRPr lang="zh-TW" altLang="en-US"/>
        </a:p>
      </dgm:t>
    </dgm:pt>
    <dgm:pt modelId="{D71228C5-8B8B-4430-8AF6-9858DD3F14C5}" type="pres">
      <dgm:prSet presAssocID="{90E788D9-34DD-4FA3-A62E-E5473349FC1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1F3A3EC-74BA-4F25-B9A9-5E6112C302D7}" type="pres">
      <dgm:prSet presAssocID="{90E788D9-34DD-4FA3-A62E-E5473349FC15}" presName="arrow" presStyleLbl="bgShp" presStyleIdx="0" presStyleCnt="1"/>
      <dgm:spPr/>
    </dgm:pt>
    <dgm:pt modelId="{79EFDEBB-F67E-458F-96D3-6B8CCAAA682A}" type="pres">
      <dgm:prSet presAssocID="{90E788D9-34DD-4FA3-A62E-E5473349FC15}" presName="arrowDiagram5" presStyleCnt="0"/>
      <dgm:spPr/>
    </dgm:pt>
    <dgm:pt modelId="{5AFDCBD6-2B44-49AB-9F71-C6F3E63E641A}" type="pres">
      <dgm:prSet presAssocID="{F1DED9F9-E985-490E-BBEC-7F7D92032AA0}" presName="bullet5a" presStyleLbl="node1" presStyleIdx="0" presStyleCnt="5"/>
      <dgm:spPr/>
    </dgm:pt>
    <dgm:pt modelId="{A2753174-F169-4790-B522-2469F8F69C41}" type="pres">
      <dgm:prSet presAssocID="{F1DED9F9-E985-490E-BBEC-7F7D92032AA0}" presName="textBox5a" presStyleLbl="revTx" presStyleIdx="0" presStyleCnt="5" custScaleX="1818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C6E7A2B-92E1-4CD3-A4B0-B48F04442A07}" type="pres">
      <dgm:prSet presAssocID="{BD74538A-34F0-4950-AD5C-0A2E7CCF94EF}" presName="bullet5b" presStyleLbl="node1" presStyleIdx="1" presStyleCnt="5"/>
      <dgm:spPr/>
    </dgm:pt>
    <dgm:pt modelId="{B2D938FC-6B3F-4930-852B-29B008EEAE14}" type="pres">
      <dgm:prSet presAssocID="{BD74538A-34F0-4950-AD5C-0A2E7CCF94EF}" presName="textBox5b" presStyleLbl="revTx" presStyleIdx="1" presStyleCnt="5" custScaleX="16901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80D8FD-00B8-4D18-B801-03AAEF00855A}" type="pres">
      <dgm:prSet presAssocID="{F5B78B62-F173-499F-B74A-29C20AD354CA}" presName="bullet5c" presStyleLbl="node1" presStyleIdx="2" presStyleCnt="5"/>
      <dgm:spPr/>
    </dgm:pt>
    <dgm:pt modelId="{39947B15-5141-4C8E-9EBB-FAA6F0771127}" type="pres">
      <dgm:prSet presAssocID="{F5B78B62-F173-499F-B74A-29C20AD354CA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DBD273-E4F8-4CCB-B43F-98E70144AFCE}" type="pres">
      <dgm:prSet presAssocID="{6C0750CB-1488-4C03-BBC9-6699F8BF44E5}" presName="bullet5d" presStyleLbl="node1" presStyleIdx="3" presStyleCnt="5"/>
      <dgm:spPr/>
    </dgm:pt>
    <dgm:pt modelId="{0FF6276C-9B68-4378-B015-148EDADBD843}" type="pres">
      <dgm:prSet presAssocID="{6C0750CB-1488-4C03-BBC9-6699F8BF44E5}" presName="textBox5d" presStyleLbl="revTx" presStyleIdx="3" presStyleCnt="5" custScaleX="1571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9B4ACF-F48F-4722-8CA6-E780F0CC3146}" type="pres">
      <dgm:prSet presAssocID="{4234ECE0-C262-4B7B-9E95-AE06B5A8DC9C}" presName="bullet5e" presStyleLbl="node1" presStyleIdx="4" presStyleCnt="5"/>
      <dgm:spPr/>
    </dgm:pt>
    <dgm:pt modelId="{7E3370B1-0AF1-4B06-8907-58DC4D8E39B3}" type="pres">
      <dgm:prSet presAssocID="{4234ECE0-C262-4B7B-9E95-AE06B5A8DC9C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E7C1730-E44D-4CAB-B9CC-979AC42988F2}" type="presOf" srcId="{F1DED9F9-E985-490E-BBEC-7F7D92032AA0}" destId="{A2753174-F169-4790-B522-2469F8F69C41}" srcOrd="0" destOrd="0" presId="urn:microsoft.com/office/officeart/2005/8/layout/arrow2"/>
    <dgm:cxn modelId="{4D96D66A-0766-4C44-AD66-94A6D2EA5519}" srcId="{90E788D9-34DD-4FA3-A62E-E5473349FC15}" destId="{BD74538A-34F0-4950-AD5C-0A2E7CCF94EF}" srcOrd="1" destOrd="0" parTransId="{6077AB35-C02F-4F3E-92E9-B7E5C6BB4473}" sibTransId="{63740157-5597-4B35-AFD3-9D52C17C7A1F}"/>
    <dgm:cxn modelId="{0F686B3B-FB17-4566-AB65-9DAE06F0FE69}" srcId="{90E788D9-34DD-4FA3-A62E-E5473349FC15}" destId="{6C0750CB-1488-4C03-BBC9-6699F8BF44E5}" srcOrd="3" destOrd="0" parTransId="{D044A67A-20F8-474C-A636-6B115852CF19}" sibTransId="{3EB89C63-0E0D-41ED-AAA2-D9A588588231}"/>
    <dgm:cxn modelId="{1E995B84-8DE1-416B-A7AD-AD4016D3A946}" srcId="{90E788D9-34DD-4FA3-A62E-E5473349FC15}" destId="{F1DED9F9-E985-490E-BBEC-7F7D92032AA0}" srcOrd="0" destOrd="0" parTransId="{BA685055-6C16-46EE-A7FE-FC84C055E868}" sibTransId="{7786FC27-A93E-42E7-8D64-483A876FB1ED}"/>
    <dgm:cxn modelId="{A724D5B7-C111-4D12-97F5-03BBA6780B20}" type="presOf" srcId="{F5B78B62-F173-499F-B74A-29C20AD354CA}" destId="{39947B15-5141-4C8E-9EBB-FAA6F0771127}" srcOrd="0" destOrd="0" presId="urn:microsoft.com/office/officeart/2005/8/layout/arrow2"/>
    <dgm:cxn modelId="{9552FCC2-9446-47B3-BC56-0D152356B5FE}" srcId="{90E788D9-34DD-4FA3-A62E-E5473349FC15}" destId="{4234ECE0-C262-4B7B-9E95-AE06B5A8DC9C}" srcOrd="4" destOrd="0" parTransId="{9F6BC098-4BAE-405A-9850-04AE7F73F205}" sibTransId="{DDA70001-FBC7-4302-80E7-6870A4799CA6}"/>
    <dgm:cxn modelId="{AE22A26C-20E0-4A87-8568-00F4748A0147}" type="presOf" srcId="{4234ECE0-C262-4B7B-9E95-AE06B5A8DC9C}" destId="{7E3370B1-0AF1-4B06-8907-58DC4D8E39B3}" srcOrd="0" destOrd="0" presId="urn:microsoft.com/office/officeart/2005/8/layout/arrow2"/>
    <dgm:cxn modelId="{9AAB3D0F-78A0-4011-A820-42EE9173CA41}" type="presOf" srcId="{6C0750CB-1488-4C03-BBC9-6699F8BF44E5}" destId="{0FF6276C-9B68-4378-B015-148EDADBD843}" srcOrd="0" destOrd="0" presId="urn:microsoft.com/office/officeart/2005/8/layout/arrow2"/>
    <dgm:cxn modelId="{B227FE5D-936E-42E7-8839-83BE407C080E}" srcId="{90E788D9-34DD-4FA3-A62E-E5473349FC15}" destId="{F5B78B62-F173-499F-B74A-29C20AD354CA}" srcOrd="2" destOrd="0" parTransId="{F7F017DA-D961-4E06-8E4C-D46F114EBA8E}" sibTransId="{F5928F32-FB1E-4FB6-9CF8-04F447329E01}"/>
    <dgm:cxn modelId="{ACC263EB-16BC-4E27-8468-8BCA4E49E5F9}" srcId="{90E788D9-34DD-4FA3-A62E-E5473349FC15}" destId="{C2414FD9-869F-4B72-ADAB-F211EDDE075A}" srcOrd="5" destOrd="0" parTransId="{B393CACD-072D-4CAD-AFB7-787630765EC3}" sibTransId="{DE47D9C3-A657-4F6B-9AC2-531A1E67EBE1}"/>
    <dgm:cxn modelId="{29BE432D-44AA-42CA-8AEB-E6255DED8374}" type="presOf" srcId="{BD74538A-34F0-4950-AD5C-0A2E7CCF94EF}" destId="{B2D938FC-6B3F-4930-852B-29B008EEAE14}" srcOrd="0" destOrd="0" presId="urn:microsoft.com/office/officeart/2005/8/layout/arrow2"/>
    <dgm:cxn modelId="{EB356845-AF22-4DDB-AEF0-E77E4EB2602E}" type="presOf" srcId="{90E788D9-34DD-4FA3-A62E-E5473349FC15}" destId="{D71228C5-8B8B-4430-8AF6-9858DD3F14C5}" srcOrd="0" destOrd="0" presId="urn:microsoft.com/office/officeart/2005/8/layout/arrow2"/>
    <dgm:cxn modelId="{7F1FAE6A-C86B-47A2-8F7A-0D8191081A59}" type="presParOf" srcId="{D71228C5-8B8B-4430-8AF6-9858DD3F14C5}" destId="{11F3A3EC-74BA-4F25-B9A9-5E6112C302D7}" srcOrd="0" destOrd="0" presId="urn:microsoft.com/office/officeart/2005/8/layout/arrow2"/>
    <dgm:cxn modelId="{EB5EAE74-DD2C-4C42-B6F0-66E168CD8E07}" type="presParOf" srcId="{D71228C5-8B8B-4430-8AF6-9858DD3F14C5}" destId="{79EFDEBB-F67E-458F-96D3-6B8CCAAA682A}" srcOrd="1" destOrd="0" presId="urn:microsoft.com/office/officeart/2005/8/layout/arrow2"/>
    <dgm:cxn modelId="{8DB136E4-EF98-4739-8474-6E9FC3EFA598}" type="presParOf" srcId="{79EFDEBB-F67E-458F-96D3-6B8CCAAA682A}" destId="{5AFDCBD6-2B44-49AB-9F71-C6F3E63E641A}" srcOrd="0" destOrd="0" presId="urn:microsoft.com/office/officeart/2005/8/layout/arrow2"/>
    <dgm:cxn modelId="{BFD5692A-FCD1-490E-B825-0E84899FC6C4}" type="presParOf" srcId="{79EFDEBB-F67E-458F-96D3-6B8CCAAA682A}" destId="{A2753174-F169-4790-B522-2469F8F69C41}" srcOrd="1" destOrd="0" presId="urn:microsoft.com/office/officeart/2005/8/layout/arrow2"/>
    <dgm:cxn modelId="{0C33E821-778E-4C01-A4AB-738600FAE324}" type="presParOf" srcId="{79EFDEBB-F67E-458F-96D3-6B8CCAAA682A}" destId="{0C6E7A2B-92E1-4CD3-A4B0-B48F04442A07}" srcOrd="2" destOrd="0" presId="urn:microsoft.com/office/officeart/2005/8/layout/arrow2"/>
    <dgm:cxn modelId="{8A3C3BC4-3D1C-4D82-A88E-75E8005B2B2F}" type="presParOf" srcId="{79EFDEBB-F67E-458F-96D3-6B8CCAAA682A}" destId="{B2D938FC-6B3F-4930-852B-29B008EEAE14}" srcOrd="3" destOrd="0" presId="urn:microsoft.com/office/officeart/2005/8/layout/arrow2"/>
    <dgm:cxn modelId="{DDA59FF1-C20C-496F-AF2A-F09DA4C97962}" type="presParOf" srcId="{79EFDEBB-F67E-458F-96D3-6B8CCAAA682A}" destId="{AD80D8FD-00B8-4D18-B801-03AAEF00855A}" srcOrd="4" destOrd="0" presId="urn:microsoft.com/office/officeart/2005/8/layout/arrow2"/>
    <dgm:cxn modelId="{E6FAE019-2101-4686-9FF1-C0A3DF0FA073}" type="presParOf" srcId="{79EFDEBB-F67E-458F-96D3-6B8CCAAA682A}" destId="{39947B15-5141-4C8E-9EBB-FAA6F0771127}" srcOrd="5" destOrd="0" presId="urn:microsoft.com/office/officeart/2005/8/layout/arrow2"/>
    <dgm:cxn modelId="{E3D1348D-095F-4ACA-BA49-6F109FC6E06B}" type="presParOf" srcId="{79EFDEBB-F67E-458F-96D3-6B8CCAAA682A}" destId="{4ADBD273-E4F8-4CCB-B43F-98E70144AFCE}" srcOrd="6" destOrd="0" presId="urn:microsoft.com/office/officeart/2005/8/layout/arrow2"/>
    <dgm:cxn modelId="{42ECCFF8-763A-49EA-B81B-6047C5D05E42}" type="presParOf" srcId="{79EFDEBB-F67E-458F-96D3-6B8CCAAA682A}" destId="{0FF6276C-9B68-4378-B015-148EDADBD843}" srcOrd="7" destOrd="0" presId="urn:microsoft.com/office/officeart/2005/8/layout/arrow2"/>
    <dgm:cxn modelId="{E4BC75BB-3E0D-4753-B259-64F0F809DE1F}" type="presParOf" srcId="{79EFDEBB-F67E-458F-96D3-6B8CCAAA682A}" destId="{879B4ACF-F48F-4722-8CA6-E780F0CC3146}" srcOrd="8" destOrd="0" presId="urn:microsoft.com/office/officeart/2005/8/layout/arrow2"/>
    <dgm:cxn modelId="{B49F6C57-2F94-4207-BF69-93368BC4490B}" type="presParOf" srcId="{79EFDEBB-F67E-458F-96D3-6B8CCAAA682A}" destId="{7E3370B1-0AF1-4B06-8907-58DC4D8E39B3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93C7A6-3B2D-4100-B869-827ECC9E8EE0}">
      <dsp:nvSpPr>
        <dsp:cNvPr id="0" name=""/>
        <dsp:cNvSpPr/>
      </dsp:nvSpPr>
      <dsp:spPr>
        <a:xfrm rot="5400000">
          <a:off x="295154" y="2891218"/>
          <a:ext cx="817487" cy="1360280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A73D4E-250A-4E76-A0AB-8ED278A51B80}">
      <dsp:nvSpPr>
        <dsp:cNvPr id="0" name=""/>
        <dsp:cNvSpPr/>
      </dsp:nvSpPr>
      <dsp:spPr>
        <a:xfrm>
          <a:off x="124567" y="3297649"/>
          <a:ext cx="1531623" cy="107647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b="1" kern="1200" dirty="0" smtClean="0">
              <a:solidFill>
                <a:srgbClr val="FFFF00"/>
              </a:solidFill>
            </a:rPr>
            <a:t>104.12.3</a:t>
          </a:r>
          <a:r>
            <a:rPr lang="zh-TW" altLang="en-US" sz="2000" b="1" kern="1200" dirty="0" smtClean="0">
              <a:solidFill>
                <a:srgbClr val="FFFF00"/>
              </a:solidFill>
            </a:rPr>
            <a:t>實習媒合</a:t>
          </a:r>
          <a:r>
            <a:rPr lang="en-US" altLang="zh-TW" sz="2000" b="1" kern="1200" dirty="0" smtClean="0">
              <a:solidFill>
                <a:srgbClr val="FFFF00"/>
              </a:solidFill>
            </a:rPr>
            <a:t/>
          </a:r>
          <a:br>
            <a:rPr lang="en-US" altLang="zh-TW" sz="2000" b="1" kern="1200" dirty="0" smtClean="0">
              <a:solidFill>
                <a:srgbClr val="FFFF00"/>
              </a:solidFill>
            </a:rPr>
          </a:br>
          <a:r>
            <a:rPr lang="zh-TW" altLang="en-US" sz="2000" b="1" kern="1200" dirty="0" smtClean="0">
              <a:solidFill>
                <a:srgbClr val="FFFF00"/>
              </a:solidFill>
            </a:rPr>
            <a:t>說明會</a:t>
          </a:r>
          <a:endParaRPr lang="en-US" altLang="zh-TW" sz="2000" b="1" kern="1200" dirty="0" smtClean="0">
            <a:solidFill>
              <a:srgbClr val="FFFF00"/>
            </a:solidFill>
          </a:endParaRPr>
        </a:p>
      </dsp:txBody>
      <dsp:txXfrm>
        <a:off x="124567" y="3297649"/>
        <a:ext cx="1531623" cy="1076474"/>
      </dsp:txXfrm>
    </dsp:sp>
    <dsp:sp modelId="{0F57C827-ED48-4364-9161-22CD1FC6B0FB}">
      <dsp:nvSpPr>
        <dsp:cNvPr id="0" name=""/>
        <dsp:cNvSpPr/>
      </dsp:nvSpPr>
      <dsp:spPr>
        <a:xfrm>
          <a:off x="1155053" y="2791073"/>
          <a:ext cx="231711" cy="231711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11B0F9-8FD6-466A-8BB8-2CCD96715E92}">
      <dsp:nvSpPr>
        <dsp:cNvPr id="0" name=""/>
        <dsp:cNvSpPr/>
      </dsp:nvSpPr>
      <dsp:spPr>
        <a:xfrm rot="5400000">
          <a:off x="1950328" y="2519201"/>
          <a:ext cx="817487" cy="1360280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E03DFB-47DB-4606-A35C-6815FECE1E94}">
      <dsp:nvSpPr>
        <dsp:cNvPr id="0" name=""/>
        <dsp:cNvSpPr/>
      </dsp:nvSpPr>
      <dsp:spPr>
        <a:xfrm>
          <a:off x="1813869" y="2925632"/>
          <a:ext cx="1228069" cy="107647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effectLst/>
              <a:latin typeface="+mj-ea"/>
              <a:ea typeface="+mj-ea"/>
            </a:rPr>
            <a:t>105.1.18</a:t>
          </a:r>
          <a:r>
            <a:rPr lang="zh-TW" sz="2000" kern="1200" dirty="0" smtClean="0">
              <a:effectLst/>
              <a:latin typeface="+mj-ea"/>
              <a:ea typeface="+mj-ea"/>
            </a:rPr>
            <a:t>電子商務初淺談</a:t>
          </a:r>
          <a:endParaRPr lang="zh-TW" altLang="en-US" sz="2000" kern="1200" dirty="0"/>
        </a:p>
      </dsp:txBody>
      <dsp:txXfrm>
        <a:off x="1813869" y="2925632"/>
        <a:ext cx="1228069" cy="1076474"/>
      </dsp:txXfrm>
    </dsp:sp>
    <dsp:sp modelId="{15C42A7B-5F93-4807-A2C5-AF1AB4086FD1}">
      <dsp:nvSpPr>
        <dsp:cNvPr id="0" name=""/>
        <dsp:cNvSpPr/>
      </dsp:nvSpPr>
      <dsp:spPr>
        <a:xfrm>
          <a:off x="2810227" y="2419056"/>
          <a:ext cx="231711" cy="231711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553A65-5347-47C5-B664-EEA60CB827DF}">
      <dsp:nvSpPr>
        <dsp:cNvPr id="0" name=""/>
        <dsp:cNvSpPr/>
      </dsp:nvSpPr>
      <dsp:spPr>
        <a:xfrm rot="5400000">
          <a:off x="3622341" y="2147184"/>
          <a:ext cx="817487" cy="1360280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9F3638-9FFC-438E-8910-05D62803F886}">
      <dsp:nvSpPr>
        <dsp:cNvPr id="0" name=""/>
        <dsp:cNvSpPr/>
      </dsp:nvSpPr>
      <dsp:spPr>
        <a:xfrm>
          <a:off x="3485882" y="2553615"/>
          <a:ext cx="1228069" cy="107647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effectLst/>
              <a:latin typeface="+mj-ea"/>
              <a:ea typeface="+mj-ea"/>
            </a:rPr>
            <a:t>105.1.22</a:t>
          </a:r>
          <a:r>
            <a:rPr lang="zh-TW" altLang="en-US" sz="2000" kern="1200" dirty="0" smtClean="0">
              <a:effectLst/>
              <a:latin typeface="+mj-ea"/>
              <a:ea typeface="+mj-ea"/>
            </a:rPr>
            <a:t>面試活動</a:t>
          </a:r>
          <a:endParaRPr lang="zh-TW" altLang="en-US" sz="2000" kern="1200" dirty="0"/>
        </a:p>
      </dsp:txBody>
      <dsp:txXfrm>
        <a:off x="3485882" y="2553615"/>
        <a:ext cx="1228069" cy="1076474"/>
      </dsp:txXfrm>
    </dsp:sp>
    <dsp:sp modelId="{B3D47EB7-948B-4A42-BC68-EA7B83CD099D}">
      <dsp:nvSpPr>
        <dsp:cNvPr id="0" name=""/>
        <dsp:cNvSpPr/>
      </dsp:nvSpPr>
      <dsp:spPr>
        <a:xfrm>
          <a:off x="4482240" y="2047039"/>
          <a:ext cx="231711" cy="231711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C9AC11-6674-4815-BDC2-64CEDAAFA7B7}">
      <dsp:nvSpPr>
        <dsp:cNvPr id="0" name=""/>
        <dsp:cNvSpPr/>
      </dsp:nvSpPr>
      <dsp:spPr>
        <a:xfrm rot="5400000">
          <a:off x="5294354" y="1775167"/>
          <a:ext cx="817487" cy="1360280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22CA74-C931-45FF-89CD-B9FC2723694A}">
      <dsp:nvSpPr>
        <dsp:cNvPr id="0" name=""/>
        <dsp:cNvSpPr/>
      </dsp:nvSpPr>
      <dsp:spPr>
        <a:xfrm>
          <a:off x="5157895" y="2181598"/>
          <a:ext cx="1228069" cy="107647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effectLst/>
              <a:latin typeface="+mj-ea"/>
              <a:ea typeface="+mj-ea"/>
            </a:rPr>
            <a:t>105.1.25</a:t>
          </a:r>
          <a:r>
            <a:rPr lang="zh-TW" sz="2000" kern="1200" dirty="0" smtClean="0">
              <a:effectLst/>
              <a:latin typeface="+mj-ea"/>
              <a:ea typeface="+mj-ea"/>
            </a:rPr>
            <a:t>阿里巴巴</a:t>
          </a:r>
          <a:r>
            <a:rPr lang="en-US" sz="2000" kern="1200" dirty="0" smtClean="0">
              <a:effectLst/>
              <a:latin typeface="+mj-ea"/>
              <a:ea typeface="+mj-ea"/>
            </a:rPr>
            <a:t/>
          </a:r>
          <a:br>
            <a:rPr lang="en-US" sz="2000" kern="1200" dirty="0" smtClean="0">
              <a:effectLst/>
              <a:latin typeface="+mj-ea"/>
              <a:ea typeface="+mj-ea"/>
            </a:rPr>
          </a:br>
          <a:r>
            <a:rPr lang="zh-TW" sz="2000" kern="1200" dirty="0" smtClean="0">
              <a:effectLst/>
              <a:latin typeface="+mj-ea"/>
              <a:ea typeface="+mj-ea"/>
            </a:rPr>
            <a:t>初階認證課程</a:t>
          </a:r>
          <a:endParaRPr lang="zh-TW" altLang="en-US" sz="2000" kern="1200" dirty="0"/>
        </a:p>
      </dsp:txBody>
      <dsp:txXfrm>
        <a:off x="5157895" y="2181598"/>
        <a:ext cx="1228069" cy="1076474"/>
      </dsp:txXfrm>
    </dsp:sp>
    <dsp:sp modelId="{11884B4D-9BA9-4148-A674-624E95657B29}">
      <dsp:nvSpPr>
        <dsp:cNvPr id="0" name=""/>
        <dsp:cNvSpPr/>
      </dsp:nvSpPr>
      <dsp:spPr>
        <a:xfrm>
          <a:off x="6154253" y="1675022"/>
          <a:ext cx="231711" cy="231711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D09AB3-2356-4296-9A17-D20AF4E2D46E}">
      <dsp:nvSpPr>
        <dsp:cNvPr id="0" name=""/>
        <dsp:cNvSpPr/>
      </dsp:nvSpPr>
      <dsp:spPr>
        <a:xfrm rot="5400000">
          <a:off x="6966367" y="1403151"/>
          <a:ext cx="817487" cy="1360280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236270-7D12-4DA5-B10C-6508824727DD}">
      <dsp:nvSpPr>
        <dsp:cNvPr id="0" name=""/>
        <dsp:cNvSpPr/>
      </dsp:nvSpPr>
      <dsp:spPr>
        <a:xfrm>
          <a:off x="6829908" y="1809581"/>
          <a:ext cx="1228069" cy="107647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000" kern="1200" dirty="0" smtClean="0">
              <a:effectLst/>
              <a:latin typeface="+mj-ea"/>
              <a:ea typeface="+mj-ea"/>
            </a:rPr>
            <a:t>105.2-5</a:t>
          </a:r>
          <a:br>
            <a:rPr lang="en-US" altLang="zh-TW" sz="2000" kern="1200" dirty="0" smtClean="0">
              <a:effectLst/>
              <a:latin typeface="+mj-ea"/>
              <a:ea typeface="+mj-ea"/>
            </a:rPr>
          </a:br>
          <a:r>
            <a:rPr lang="zh-TW" altLang="en-US" sz="2000" kern="1200" dirty="0" smtClean="0"/>
            <a:t>開始實習</a:t>
          </a:r>
          <a:endParaRPr lang="zh-TW" altLang="en-US" sz="2000" kern="1200" dirty="0"/>
        </a:p>
      </dsp:txBody>
      <dsp:txXfrm>
        <a:off x="6829908" y="1809581"/>
        <a:ext cx="1228069" cy="1076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3A3EC-74BA-4F25-B9A9-5E6112C302D7}">
      <dsp:nvSpPr>
        <dsp:cNvPr id="0" name=""/>
        <dsp:cNvSpPr/>
      </dsp:nvSpPr>
      <dsp:spPr>
        <a:xfrm>
          <a:off x="0" y="504055"/>
          <a:ext cx="8064896" cy="50405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FDCBD6-2B44-49AB-9F71-C6F3E63E641A}">
      <dsp:nvSpPr>
        <dsp:cNvPr id="0" name=""/>
        <dsp:cNvSpPr/>
      </dsp:nvSpPr>
      <dsp:spPr>
        <a:xfrm>
          <a:off x="794392" y="4252216"/>
          <a:ext cx="185492" cy="1854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753174-F169-4790-B522-2469F8F69C41}">
      <dsp:nvSpPr>
        <dsp:cNvPr id="0" name=""/>
        <dsp:cNvSpPr/>
      </dsp:nvSpPr>
      <dsp:spPr>
        <a:xfrm>
          <a:off x="454511" y="4344962"/>
          <a:ext cx="1921754" cy="1199653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289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000" kern="1200" dirty="0" smtClean="0">
            <a:effectLst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kern="1200" dirty="0" smtClean="0">
              <a:effectLst/>
            </a:rPr>
            <a:t>電商小學堂：</a:t>
          </a:r>
          <a:r>
            <a:rPr lang="en-US" altLang="zh-TW" sz="2000" kern="1200" dirty="0" smtClean="0">
              <a:effectLst/>
            </a:rPr>
            <a:t/>
          </a:r>
          <a:br>
            <a:rPr lang="en-US" altLang="zh-TW" sz="2000" kern="1200" dirty="0" smtClean="0">
              <a:effectLst/>
            </a:rPr>
          </a:br>
          <a:r>
            <a:rPr lang="zh-TW" sz="2000" kern="1200" dirty="0" smtClean="0">
              <a:effectLst/>
            </a:rPr>
            <a:t>阿里平台課</a:t>
          </a:r>
          <a:endParaRPr lang="en-US" altLang="zh-TW" sz="2000" kern="1200" dirty="0" smtClean="0"/>
        </a:p>
      </dsp:txBody>
      <dsp:txXfrm>
        <a:off x="454511" y="4344962"/>
        <a:ext cx="1921754" cy="1199653"/>
      </dsp:txXfrm>
    </dsp:sp>
    <dsp:sp modelId="{0C6E7A2B-92E1-4CD3-A4B0-B48F04442A07}">
      <dsp:nvSpPr>
        <dsp:cNvPr id="0" name=""/>
        <dsp:cNvSpPr/>
      </dsp:nvSpPr>
      <dsp:spPr>
        <a:xfrm>
          <a:off x="1798471" y="3287453"/>
          <a:ext cx="290336" cy="2903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D938FC-6B3F-4930-852B-29B008EEAE14}">
      <dsp:nvSpPr>
        <dsp:cNvPr id="0" name=""/>
        <dsp:cNvSpPr/>
      </dsp:nvSpPr>
      <dsp:spPr>
        <a:xfrm>
          <a:off x="1481636" y="3432621"/>
          <a:ext cx="2262780" cy="211199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843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>
            <a:effectLst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effectLst/>
            </a:rPr>
            <a:t>B2B</a:t>
          </a:r>
          <a:r>
            <a:rPr lang="zh-TW" sz="2000" kern="1200" dirty="0" smtClean="0">
              <a:effectLst/>
            </a:rPr>
            <a:t>電商：</a:t>
          </a:r>
          <a:r>
            <a:rPr lang="en-US" altLang="zh-TW" sz="2000" kern="1200" dirty="0" smtClean="0">
              <a:effectLst/>
            </a:rPr>
            <a:t/>
          </a:r>
          <a:br>
            <a:rPr lang="en-US" altLang="zh-TW" sz="2000" kern="1200" dirty="0" smtClean="0">
              <a:effectLst/>
            </a:rPr>
          </a:br>
          <a:r>
            <a:rPr lang="zh-TW" sz="2000" kern="1200" dirty="0" smtClean="0">
              <a:effectLst/>
            </a:rPr>
            <a:t>平台設計課</a:t>
          </a:r>
          <a:endParaRPr lang="zh-TW" altLang="en-US" sz="2000" kern="1200" dirty="0"/>
        </a:p>
      </dsp:txBody>
      <dsp:txXfrm>
        <a:off x="1481636" y="3432621"/>
        <a:ext cx="2262780" cy="2111994"/>
      </dsp:txXfrm>
    </dsp:sp>
    <dsp:sp modelId="{AD80D8FD-00B8-4D18-B801-03AAEF00855A}">
      <dsp:nvSpPr>
        <dsp:cNvPr id="0" name=""/>
        <dsp:cNvSpPr/>
      </dsp:nvSpPr>
      <dsp:spPr>
        <a:xfrm>
          <a:off x="3088855" y="2518263"/>
          <a:ext cx="387115" cy="3871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947B15-5141-4C8E-9EBB-FAA6F0771127}">
      <dsp:nvSpPr>
        <dsp:cNvPr id="0" name=""/>
        <dsp:cNvSpPr/>
      </dsp:nvSpPr>
      <dsp:spPr>
        <a:xfrm>
          <a:off x="3282412" y="2711821"/>
          <a:ext cx="1556524" cy="2832794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124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>
            <a:effectLst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effectLst/>
            </a:rPr>
            <a:t>B2B</a:t>
          </a:r>
          <a:r>
            <a:rPr lang="zh-TW" sz="2000" kern="1200" dirty="0" smtClean="0">
              <a:effectLst/>
            </a:rPr>
            <a:t>電商：平台數據課</a:t>
          </a:r>
          <a:endParaRPr lang="zh-TW" altLang="en-US" sz="2000" kern="1200" dirty="0"/>
        </a:p>
      </dsp:txBody>
      <dsp:txXfrm>
        <a:off x="3282412" y="2711821"/>
        <a:ext cx="1556524" cy="2832794"/>
      </dsp:txXfrm>
    </dsp:sp>
    <dsp:sp modelId="{4ADBD273-E4F8-4CCB-B43F-98E70144AFCE}">
      <dsp:nvSpPr>
        <dsp:cNvPr id="0" name=""/>
        <dsp:cNvSpPr/>
      </dsp:nvSpPr>
      <dsp:spPr>
        <a:xfrm>
          <a:off x="4588925" y="1917429"/>
          <a:ext cx="500023" cy="50002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F6276C-9B68-4378-B015-148EDADBD843}">
      <dsp:nvSpPr>
        <dsp:cNvPr id="0" name=""/>
        <dsp:cNvSpPr/>
      </dsp:nvSpPr>
      <dsp:spPr>
        <a:xfrm>
          <a:off x="4378085" y="2167440"/>
          <a:ext cx="2534683" cy="3377175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952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000" kern="1200" dirty="0" smtClean="0">
            <a:effectLst/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effectLst/>
              <a:latin typeface="+mj-ea"/>
              <a:ea typeface="+mj-ea"/>
            </a:rPr>
            <a:t>電商</a:t>
          </a:r>
          <a:r>
            <a:rPr lang="en-US" altLang="zh-TW" sz="2000" kern="1200" dirty="0" smtClean="0">
              <a:effectLst/>
              <a:latin typeface="+mj-ea"/>
              <a:ea typeface="+mj-ea"/>
            </a:rPr>
            <a:t>PK</a:t>
          </a:r>
          <a:r>
            <a:rPr lang="zh-TW" altLang="zh-TW" sz="2000" kern="1200" dirty="0" smtClean="0">
              <a:effectLst/>
              <a:latin typeface="+mj-ea"/>
              <a:ea typeface="+mj-ea"/>
            </a:rPr>
            <a:t>賽</a:t>
          </a:r>
          <a:r>
            <a:rPr lang="en-US" altLang="zh-TW" sz="2000" kern="1200" dirty="0" smtClean="0">
              <a:effectLst/>
              <a:latin typeface="+mj-ea"/>
              <a:ea typeface="+mj-ea"/>
            </a:rPr>
            <a:t/>
          </a:r>
          <a:br>
            <a:rPr lang="en-US" altLang="zh-TW" sz="2000" kern="1200" dirty="0" smtClean="0">
              <a:effectLst/>
              <a:latin typeface="+mj-ea"/>
              <a:ea typeface="+mj-ea"/>
            </a:rPr>
          </a:b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[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獎金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]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第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1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名：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10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萬</a:t>
          </a:r>
          <a:endParaRPr lang="en-US" altLang="zh-TW" sz="2000" kern="1200" dirty="0" smtClean="0">
            <a:solidFill>
              <a:srgbClr val="FFFF00"/>
            </a:solidFill>
            <a:effectLst/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第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2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名：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5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萬</a:t>
          </a:r>
          <a:endParaRPr lang="en-US" altLang="zh-TW" sz="2000" kern="1200" dirty="0" smtClean="0">
            <a:solidFill>
              <a:srgbClr val="FFFF00"/>
            </a:solidFill>
            <a:effectLst/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第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3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名：</a:t>
          </a:r>
          <a:r>
            <a:rPr lang="en-US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3</a:t>
          </a:r>
          <a:r>
            <a:rPr lang="zh-TW" altLang="en-US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>萬</a:t>
          </a:r>
          <a:r>
            <a:rPr lang="zh-TW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  <a:t/>
          </a:r>
          <a:br>
            <a:rPr lang="zh-TW" altLang="zh-TW" sz="2000" kern="1200" dirty="0" smtClean="0">
              <a:solidFill>
                <a:srgbClr val="FFFF00"/>
              </a:solidFill>
              <a:effectLst/>
              <a:latin typeface="+mj-ea"/>
              <a:ea typeface="+mj-ea"/>
            </a:rPr>
          </a:br>
          <a:endParaRPr lang="zh-TW" altLang="en-US" sz="2000" kern="1200" dirty="0">
            <a:solidFill>
              <a:srgbClr val="FFFF00"/>
            </a:solidFill>
          </a:endParaRPr>
        </a:p>
      </dsp:txBody>
      <dsp:txXfrm>
        <a:off x="4378085" y="2167440"/>
        <a:ext cx="2534683" cy="3377175"/>
      </dsp:txXfrm>
    </dsp:sp>
    <dsp:sp modelId="{879B4ACF-F48F-4722-8CA6-E780F0CC3146}">
      <dsp:nvSpPr>
        <dsp:cNvPr id="0" name=""/>
        <dsp:cNvSpPr/>
      </dsp:nvSpPr>
      <dsp:spPr>
        <a:xfrm>
          <a:off x="6133353" y="1516200"/>
          <a:ext cx="637126" cy="63712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3370B1-0AF1-4B06-8907-58DC4D8E39B3}">
      <dsp:nvSpPr>
        <dsp:cNvPr id="0" name=""/>
        <dsp:cNvSpPr/>
      </dsp:nvSpPr>
      <dsp:spPr>
        <a:xfrm>
          <a:off x="6451916" y="1834763"/>
          <a:ext cx="1612979" cy="3709852"/>
        </a:xfrm>
        <a:prstGeom prst="rect">
          <a:avLst/>
        </a:prstGeom>
        <a:noFill/>
        <a:ln w="12700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7600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000" kern="1200" dirty="0" smtClean="0">
            <a:effectLst/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000" kern="1200" dirty="0" smtClean="0">
            <a:effectLst/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期末成果</a:t>
          </a:r>
          <a:r>
            <a:rPr lang="en-US" altLang="zh-TW" sz="2000" kern="1200" dirty="0" smtClean="0"/>
            <a:t/>
          </a:r>
          <a:br>
            <a:rPr lang="en-US" altLang="zh-TW" sz="2000" kern="1200" dirty="0" smtClean="0"/>
          </a:br>
          <a:r>
            <a:rPr lang="zh-TW" altLang="en-US" sz="2000" kern="1200" dirty="0" smtClean="0"/>
            <a:t>發表會</a:t>
          </a:r>
          <a:endParaRPr lang="zh-TW" altLang="en-US" sz="2000" kern="1200" dirty="0"/>
        </a:p>
      </dsp:txBody>
      <dsp:txXfrm>
        <a:off x="6451916" y="1834763"/>
        <a:ext cx="1612979" cy="3709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503B3-7EBB-4DC9-9FD6-CD104E439BA9}" type="datetimeFigureOut">
              <a:rPr lang="zh-TW" altLang="en-US" smtClean="0"/>
              <a:t>2015/11/29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373C0-FB95-4A71-BB1C-08FF79E1C14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drive.google.com/file/d/0B2S123P4tE4bZEk1czZQbGJKVVU/view?usp=shari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goo.gl/forms/WidrD787R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117180" cy="1728192"/>
          </a:xfrm>
        </p:spPr>
        <p:txBody>
          <a:bodyPr/>
          <a:lstStyle/>
          <a:p>
            <a:pPr algn="ctr"/>
            <a:r>
              <a:rPr lang="zh-TW" altLang="zh-TW" b="1" dirty="0"/>
              <a:t>「阿里巴巴在致理」</a:t>
            </a:r>
            <a:r>
              <a:rPr lang="zh-TW" altLang="zh-TW" dirty="0"/>
              <a:t/>
            </a:r>
            <a:br>
              <a:rPr lang="zh-TW" altLang="zh-TW" dirty="0"/>
            </a:br>
            <a:r>
              <a:rPr lang="zh-TW" altLang="zh-TW" b="1" dirty="0"/>
              <a:t>跨境</a:t>
            </a:r>
            <a:r>
              <a:rPr lang="zh-TW" altLang="zh-TW" b="1" dirty="0" smtClean="0"/>
              <a:t>電子商務</a:t>
            </a:r>
            <a:r>
              <a:rPr lang="zh-TW" altLang="en-US" b="1" dirty="0" smtClean="0"/>
              <a:t>實習媒合說明會報名宣導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15616" y="4151756"/>
            <a:ext cx="7117180" cy="861420"/>
          </a:xfrm>
        </p:spPr>
        <p:txBody>
          <a:bodyPr/>
          <a:lstStyle/>
          <a:p>
            <a:pPr algn="ctr"/>
            <a:r>
              <a:rPr lang="zh-TW" altLang="en-US" dirty="0" smtClean="0"/>
              <a:t>跨</a:t>
            </a:r>
            <a:r>
              <a:rPr lang="zh-TW" altLang="en-US" dirty="0"/>
              <a:t>境電子商務菁英</a:t>
            </a:r>
            <a:r>
              <a:rPr lang="zh-TW" altLang="en-US" dirty="0" smtClean="0"/>
              <a:t>人才養成班級宣導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46503"/>
            <a:ext cx="2298363" cy="210683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48680"/>
            <a:ext cx="1192454" cy="521699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404664"/>
            <a:ext cx="864096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8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9442" y="476672"/>
            <a:ext cx="7125113" cy="924475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TW" alt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招募</a:t>
            </a:r>
            <a:r>
              <a:rPr lang="zh-TW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09443" y="1628800"/>
            <a:ext cx="7125112" cy="4536504"/>
          </a:xfrm>
        </p:spPr>
        <p:txBody>
          <a:bodyPr>
            <a:normAutofit/>
          </a:bodyPr>
          <a:lstStyle/>
          <a:p>
            <a:r>
              <a:rPr lang="zh-TW" altLang="en-US" sz="3000" dirty="0" smtClean="0"/>
              <a:t>主要招募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大四、碩二、專五想參加實習之學生</a:t>
            </a:r>
            <a:endParaRPr lang="en-US" altLang="zh-TW" sz="3000" dirty="0" smtClean="0"/>
          </a:p>
          <a:p>
            <a:r>
              <a:rPr lang="zh-TW" altLang="en-US" sz="3000" dirty="0" smtClean="0"/>
              <a:t>具備特質</a:t>
            </a:r>
            <a:endParaRPr lang="en-US" altLang="zh-TW" sz="3000" dirty="0" smtClean="0"/>
          </a:p>
          <a:p>
            <a:pPr lvl="1"/>
            <a:r>
              <a:rPr lang="zh-TW" altLang="zh-TW" sz="2800" dirty="0"/>
              <a:t>對跨境電子商務有興趣且配合意願</a:t>
            </a:r>
            <a:r>
              <a:rPr lang="zh-TW" altLang="zh-TW" sz="2800" dirty="0" smtClean="0"/>
              <a:t>高</a:t>
            </a:r>
            <a:endParaRPr lang="en-US" altLang="zh-TW" sz="2800" dirty="0" smtClean="0"/>
          </a:p>
          <a:p>
            <a:pPr lvl="1"/>
            <a:r>
              <a:rPr lang="zh-TW" altLang="en-US" sz="3000" dirty="0" smtClean="0"/>
              <a:t>學習態度積極</a:t>
            </a:r>
            <a:r>
              <a:rPr lang="zh-TW" altLang="en-US" sz="3000" dirty="0"/>
              <a:t>正</a:t>
            </a:r>
            <a:r>
              <a:rPr lang="zh-TW" altLang="en-US" sz="3000" dirty="0" smtClean="0"/>
              <a:t>向</a:t>
            </a:r>
            <a:endParaRPr lang="en-US" altLang="zh-TW" sz="3000" dirty="0" smtClean="0"/>
          </a:p>
          <a:p>
            <a:pPr lvl="1"/>
            <a:r>
              <a:rPr lang="zh-TW" altLang="en-US" sz="3000" dirty="0" smtClean="0"/>
              <a:t>對</a:t>
            </a:r>
            <a:r>
              <a:rPr lang="zh-TW" altLang="en-US" sz="3000" dirty="0"/>
              <a:t>自己未來有</a:t>
            </a:r>
            <a:r>
              <a:rPr lang="zh-TW" altLang="en-US" sz="3000" dirty="0" smtClean="0"/>
              <a:t>著高度期許</a:t>
            </a:r>
            <a:endParaRPr lang="en-US" altLang="zh-TW" sz="3000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185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2554904854"/>
              </p:ext>
            </p:extLst>
          </p:nvPr>
        </p:nvGraphicFramePr>
        <p:xfrm>
          <a:off x="611560" y="1484784"/>
          <a:ext cx="806489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125113" cy="1212507"/>
          </a:xfrm>
        </p:spPr>
        <p:txBody>
          <a:bodyPr/>
          <a:lstStyle/>
          <a:p>
            <a:pPr lvl="0" algn="ctr"/>
            <a:r>
              <a:rPr lang="zh-TW" altLang="en-US" b="1" dirty="0">
                <a:solidFill>
                  <a:srgbClr val="FFFF00"/>
                </a:solidFill>
                <a:latin typeface="+mj-ea"/>
              </a:rPr>
              <a:t>「阿里巴巴在致理</a:t>
            </a: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」計畫</a:t>
            </a:r>
            <a:r>
              <a:rPr lang="en-US" altLang="zh-TW" b="1" dirty="0" smtClean="0">
                <a:solidFill>
                  <a:srgbClr val="FFFF00"/>
                </a:solidFill>
                <a:latin typeface="+mj-ea"/>
              </a:rPr>
              <a:t/>
            </a:r>
            <a:br>
              <a:rPr lang="en-US" altLang="zh-TW" b="1" dirty="0" smtClean="0">
                <a:solidFill>
                  <a:srgbClr val="FFFF00"/>
                </a:solidFill>
                <a:latin typeface="+mj-ea"/>
              </a:rPr>
            </a:b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預定時程表</a:t>
            </a:r>
            <a:endParaRPr lang="zh-TW" altLang="en-US" b="1" dirty="0">
              <a:solidFill>
                <a:srgbClr val="FFFF00"/>
              </a:solidFill>
              <a:latin typeface="+mj-ea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1296144" cy="1764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182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733826699"/>
              </p:ext>
            </p:extLst>
          </p:nvPr>
        </p:nvGraphicFramePr>
        <p:xfrm>
          <a:off x="611560" y="764704"/>
          <a:ext cx="806489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125113" cy="1212507"/>
          </a:xfrm>
        </p:spPr>
        <p:txBody>
          <a:bodyPr/>
          <a:lstStyle/>
          <a:p>
            <a:pPr lvl="0" algn="ctr"/>
            <a:r>
              <a:rPr lang="zh-TW" altLang="en-US" b="1" dirty="0">
                <a:solidFill>
                  <a:srgbClr val="FFFF00"/>
                </a:solidFill>
                <a:latin typeface="+mj-ea"/>
              </a:rPr>
              <a:t>「阿里巴巴在致理</a:t>
            </a: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」計畫</a:t>
            </a:r>
            <a:r>
              <a:rPr lang="en-US" altLang="zh-TW" b="1" dirty="0" smtClean="0">
                <a:solidFill>
                  <a:srgbClr val="FFFF00"/>
                </a:solidFill>
                <a:latin typeface="+mj-ea"/>
              </a:rPr>
              <a:t/>
            </a:r>
            <a:br>
              <a:rPr lang="en-US" altLang="zh-TW" b="1" dirty="0" smtClean="0">
                <a:solidFill>
                  <a:srgbClr val="FFFF00"/>
                </a:solidFill>
                <a:latin typeface="+mj-ea"/>
              </a:rPr>
            </a:br>
            <a:r>
              <a:rPr lang="en-US" altLang="zh-TW" b="1" dirty="0" smtClean="0">
                <a:solidFill>
                  <a:srgbClr val="FFFF00"/>
                </a:solidFill>
                <a:latin typeface="+mj-ea"/>
              </a:rPr>
              <a:t>2</a:t>
            </a: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月至</a:t>
            </a:r>
            <a:r>
              <a:rPr lang="en-US" altLang="zh-TW" b="1" dirty="0" smtClean="0">
                <a:solidFill>
                  <a:srgbClr val="FFFF00"/>
                </a:solidFill>
                <a:latin typeface="+mj-ea"/>
              </a:rPr>
              <a:t>5</a:t>
            </a:r>
            <a:r>
              <a:rPr lang="zh-TW" altLang="en-US" b="1" smtClean="0">
                <a:solidFill>
                  <a:srgbClr val="FFFF00"/>
                </a:solidFill>
                <a:latin typeface="+mj-ea"/>
              </a:rPr>
              <a:t>月預定時</a:t>
            </a: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程表</a:t>
            </a:r>
            <a:endParaRPr lang="zh-TW" altLang="en-US" b="1" dirty="0">
              <a:solidFill>
                <a:srgbClr val="FFFF00"/>
              </a:solidFill>
              <a:latin typeface="+mj-ea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99592" y="4190347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2</a:t>
            </a:r>
            <a:r>
              <a:rPr lang="zh-TW" altLang="en-US" sz="2400" dirty="0" smtClean="0"/>
              <a:t>月</a:t>
            </a:r>
            <a:endParaRPr lang="zh-TW" altLang="en-US" sz="24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1872747" y="328498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3</a:t>
            </a:r>
            <a:r>
              <a:rPr lang="zh-TW" altLang="en-US" sz="2400" dirty="0" smtClean="0"/>
              <a:t>月</a:t>
            </a:r>
            <a:endParaRPr lang="zh-TW" altLang="en-US" sz="2400" dirty="0"/>
          </a:p>
        </p:txBody>
      </p:sp>
      <p:sp>
        <p:nvSpPr>
          <p:cNvPr id="9" name="文字方塊 8"/>
          <p:cNvSpPr txBox="1"/>
          <p:nvPr/>
        </p:nvSpPr>
        <p:spPr>
          <a:xfrm>
            <a:off x="3048404" y="266087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4</a:t>
            </a:r>
            <a:r>
              <a:rPr lang="zh-TW" altLang="en-US" sz="2400" dirty="0" smtClean="0"/>
              <a:t>月</a:t>
            </a:r>
            <a:endParaRPr lang="zh-TW" altLang="en-US" sz="24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5724128" y="178656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5</a:t>
            </a:r>
            <a:r>
              <a:rPr lang="zh-TW" altLang="en-US" sz="2400" dirty="0" smtClean="0"/>
              <a:t>月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7157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378979" cy="1008112"/>
          </a:xfrm>
        </p:spPr>
        <p:txBody>
          <a:bodyPr/>
          <a:lstStyle/>
          <a:p>
            <a:pPr algn="ctr"/>
            <a:r>
              <a:rPr lang="zh-TW" altLang="en-US" sz="4000" b="1" dirty="0" smtClean="0">
                <a:solidFill>
                  <a:srgbClr val="FFFF00"/>
                </a:solidFill>
                <a:latin typeface="+mj-ea"/>
              </a:rPr>
              <a:t>阿里巴巴百城千校計畫宣傳影片</a:t>
            </a:r>
            <a:endParaRPr lang="zh-TW" altLang="en-US" sz="4000" dirty="0"/>
          </a:p>
        </p:txBody>
      </p:sp>
      <p:sp>
        <p:nvSpPr>
          <p:cNvPr id="4" name="矩形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  <p:pic>
        <p:nvPicPr>
          <p:cNvPr id="1026" name="Picture 2">
            <a:hlinkClick r:id="rId2" highlightClick="1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600" y="2636912"/>
            <a:ext cx="6862800" cy="326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979712" y="1415098"/>
            <a:ext cx="53285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致理科大是阿里巴巴在台灣合作的</a:t>
            </a:r>
            <a:r>
              <a:rPr lang="en-US" altLang="zh-TW" sz="25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/>
            </a:r>
            <a:br>
              <a:rPr lang="en-US" altLang="zh-TW" sz="25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</a:br>
            <a:r>
              <a:rPr lang="zh-TW" altLang="en-US" sz="25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第一所科技大學</a:t>
            </a:r>
            <a:endParaRPr lang="zh-TW" altLang="en-US" sz="25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843808" y="616530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請移動滑鼠點擊上方開始播放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226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5292080" y="404664"/>
            <a:ext cx="3456384" cy="6120680"/>
          </a:xfrm>
          <a:prstGeom prst="roundRect">
            <a:avLst/>
          </a:prstGeom>
          <a:blipFill dpi="0" rotWithShape="1">
            <a:blip r:embed="rId2">
              <a:alphaModFix amt="90000"/>
            </a:blip>
            <a:srcRect/>
            <a:tile tx="0" ty="0" sx="100000" sy="100000" flip="none" algn="tl"/>
          </a:blip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508104" y="692696"/>
            <a:ext cx="3058517" cy="1185861"/>
          </a:xfrm>
        </p:spPr>
        <p:txBody>
          <a:bodyPr anchor="ctr"/>
          <a:lstStyle/>
          <a:p>
            <a:pPr algn="ctr"/>
            <a:r>
              <a:rPr lang="zh-TW" altLang="en-US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「阿里巴巴在致理」</a:t>
            </a:r>
            <a:r>
              <a:rPr lang="en-US" altLang="zh-TW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zh-TW" altLang="en-US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實習媒合說明會</a:t>
            </a:r>
            <a:endParaRPr lang="zh-TW" altLang="en-US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597121" cy="6268802"/>
          </a:xfrm>
        </p:spPr>
      </p:pic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5580112" y="1844825"/>
            <a:ext cx="3024336" cy="4752527"/>
          </a:xfrm>
        </p:spPr>
        <p:txBody>
          <a:bodyPr anchor="ctr">
            <a:normAutofit/>
          </a:bodyPr>
          <a:lstStyle/>
          <a:p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日期：</a:t>
            </a:r>
            <a:endParaRPr lang="en-US" altLang="zh-TW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TW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104</a:t>
            </a:r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TW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日（星期四）</a:t>
            </a:r>
            <a:endParaRPr lang="en-US" altLang="zh-TW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時間：</a:t>
            </a:r>
            <a:endParaRPr lang="en-US" altLang="zh-TW" sz="2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上午</a:t>
            </a:r>
            <a:r>
              <a:rPr lang="en-US" altLang="zh-TW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時</a:t>
            </a:r>
            <a:r>
              <a:rPr lang="en-US" altLang="zh-TW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分</a:t>
            </a:r>
            <a:endParaRPr lang="en-US" altLang="zh-TW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地點：</a:t>
            </a:r>
            <a:endParaRPr lang="en-US" altLang="zh-TW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綜合教學大樓</a:t>
            </a:r>
            <a:r>
              <a:rPr lang="en-US" altLang="zh-TW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TW" alt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樓表演廳</a:t>
            </a:r>
            <a:endParaRPr lang="en-US" altLang="zh-TW" sz="2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altLang="zh-TW" sz="2400" b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77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Picture 2" descr="http://img.epochtimes.com.tw/upload/images/2014/04/11/86515_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2324"/>
            <a:ext cx="9273137" cy="5877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矩形 7"/>
          <p:cNvSpPr/>
          <p:nvPr/>
        </p:nvSpPr>
        <p:spPr>
          <a:xfrm>
            <a:off x="1259632" y="2204864"/>
            <a:ext cx="6696744" cy="2592288"/>
          </a:xfrm>
          <a:prstGeom prst="rect">
            <a:avLst/>
          </a:prstGeom>
          <a:solidFill>
            <a:srgbClr val="EAEAEA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1547664" y="2492896"/>
            <a:ext cx="61206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歡迎同學加入</a:t>
            </a:r>
            <a:r>
              <a:rPr lang="en-US" altLang="zh-TW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altLang="zh-TW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</a:br>
            <a:r>
              <a:rPr lang="zh-TW" alt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阿里巴巴的行列！</a:t>
            </a:r>
            <a:endParaRPr lang="en-US" altLang="zh-TW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069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675724"/>
            <a:ext cx="7632848" cy="1097092"/>
          </a:xfrm>
        </p:spPr>
        <p:txBody>
          <a:bodyPr/>
          <a:lstStyle/>
          <a:p>
            <a:pPr algn="ctr"/>
            <a:r>
              <a:rPr lang="en-US" altLang="zh-TW" b="1" dirty="0" smtClean="0">
                <a:solidFill>
                  <a:srgbClr val="FFFF00"/>
                </a:solidFill>
                <a:latin typeface="+mj-ea"/>
              </a:rPr>
              <a:t/>
            </a:r>
            <a:br>
              <a:rPr lang="en-US" altLang="zh-TW" b="1" dirty="0" smtClean="0">
                <a:solidFill>
                  <a:srgbClr val="FFFF00"/>
                </a:solidFill>
                <a:latin typeface="+mj-ea"/>
              </a:rPr>
            </a:b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心動不如馬上行動！</a:t>
            </a:r>
            <a:r>
              <a:rPr lang="en-US" altLang="zh-TW" b="1" dirty="0" smtClean="0">
                <a:solidFill>
                  <a:srgbClr val="FFFF00"/>
                </a:solidFill>
                <a:latin typeface="+mj-ea"/>
              </a:rPr>
              <a:t/>
            </a:r>
            <a:br>
              <a:rPr lang="en-US" altLang="zh-TW" b="1" dirty="0" smtClean="0">
                <a:solidFill>
                  <a:srgbClr val="FFFF00"/>
                </a:solidFill>
                <a:latin typeface="+mj-ea"/>
              </a:rPr>
            </a:b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「阿里</a:t>
            </a:r>
            <a:r>
              <a:rPr lang="zh-TW" altLang="en-US" b="1" dirty="0">
                <a:solidFill>
                  <a:srgbClr val="FFFF00"/>
                </a:solidFill>
                <a:latin typeface="+mj-ea"/>
              </a:rPr>
              <a:t>巴巴</a:t>
            </a:r>
            <a:r>
              <a:rPr lang="zh-TW" altLang="en-US" b="1" dirty="0" smtClean="0">
                <a:solidFill>
                  <a:srgbClr val="FFFF00"/>
                </a:solidFill>
                <a:latin typeface="+mj-ea"/>
              </a:rPr>
              <a:t>在致理」實習媒合說明會報名</a:t>
            </a:r>
            <a:r>
              <a:rPr lang="en-US" altLang="zh-TW" b="1" dirty="0">
                <a:solidFill>
                  <a:srgbClr val="FFFF00"/>
                </a:solidFill>
                <a:latin typeface="+mj-ea"/>
              </a:rPr>
              <a:t/>
            </a:r>
            <a:br>
              <a:rPr lang="en-US" altLang="zh-TW" b="1" dirty="0">
                <a:solidFill>
                  <a:srgbClr val="FFFF00"/>
                </a:solidFill>
                <a:latin typeface="+mj-ea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zh-TW" altLang="en-US" sz="2800" dirty="0" smtClean="0"/>
              <a:t>立即點選</a:t>
            </a:r>
            <a:r>
              <a:rPr lang="zh-TW" altLang="en-US" sz="2800" dirty="0"/>
              <a:t>報名網址：</a:t>
            </a:r>
          </a:p>
          <a:p>
            <a:pPr marL="0" indent="0">
              <a:buNone/>
            </a:pPr>
            <a:r>
              <a:rPr lang="en-US" altLang="zh-TW" sz="2800" dirty="0">
                <a:hlinkClick r:id="rId2"/>
              </a:rPr>
              <a:t>http://goo.gl/forms/WidrD787RD</a:t>
            </a:r>
            <a:endParaRPr lang="en-US" altLang="zh-TW" sz="2800" dirty="0"/>
          </a:p>
          <a:p>
            <a:r>
              <a:rPr lang="en-US" altLang="zh-TW" sz="2800" dirty="0" smtClean="0"/>
              <a:t>QR  Code</a:t>
            </a:r>
            <a:r>
              <a:rPr lang="zh-TW" altLang="en-US" sz="2800" dirty="0" smtClean="0"/>
              <a:t>掃瞄報名</a:t>
            </a:r>
            <a:r>
              <a:rPr lang="zh-TW" altLang="en-US" dirty="0" smtClean="0"/>
              <a:t>：</a:t>
            </a:r>
            <a:endParaRPr lang="zh-TW" altLang="en-US" dirty="0"/>
          </a:p>
        </p:txBody>
      </p:sp>
      <p:pic>
        <p:nvPicPr>
          <p:cNvPr id="1026" name="Picture 2" descr="C:\Users\yun\Desktop\717929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645023"/>
            <a:ext cx="2808313" cy="280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7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夏日">
  <a:themeElements>
    <a:clrScheme name="夏日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夏日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夏日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TM01972873[[fn=夏日]]</Template>
  <TotalTime>831</TotalTime>
  <Words>210</Words>
  <Application>Microsoft Office PowerPoint</Application>
  <PresentationFormat>如螢幕大小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夏日</vt:lpstr>
      <vt:lpstr>「阿里巴巴在致理」 跨境電子商務實習媒合說明會報名宣導</vt:lpstr>
      <vt:lpstr>招募對象</vt:lpstr>
      <vt:lpstr>「阿里巴巴在致理」計畫 預定時程表</vt:lpstr>
      <vt:lpstr>「阿里巴巴在致理」計畫 2月至5月預定時程表</vt:lpstr>
      <vt:lpstr>阿里巴巴百城千校計畫宣傳影片</vt:lpstr>
      <vt:lpstr>「阿里巴巴在致理」    實習媒合說明會</vt:lpstr>
      <vt:lpstr>PowerPoint 簡報</vt:lpstr>
      <vt:lpstr> 心動不如馬上行動！ 「阿里巴巴在致理」實習媒合說明會報名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「阿里巴巴在致理」 跨境電子商務人才培育計畫</dc:title>
  <dc:creator>User</dc:creator>
  <cp:lastModifiedBy>yun</cp:lastModifiedBy>
  <cp:revision>47</cp:revision>
  <dcterms:created xsi:type="dcterms:W3CDTF">2015-11-27T11:28:01Z</dcterms:created>
  <dcterms:modified xsi:type="dcterms:W3CDTF">2015-11-29T13:07:20Z</dcterms:modified>
</cp:coreProperties>
</file>